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media/image6.jpg" ContentType="image/jpeg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media/image28.jpg" ContentType="image/jpeg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8" r:id="rId2"/>
  </p:sldMasterIdLst>
  <p:notesMasterIdLst>
    <p:notesMasterId r:id="rId16"/>
  </p:notesMasterIdLst>
  <p:sldIdLst>
    <p:sldId id="2808" r:id="rId3"/>
    <p:sldId id="2147476338" r:id="rId4"/>
    <p:sldId id="443" r:id="rId5"/>
    <p:sldId id="2147476339" r:id="rId6"/>
    <p:sldId id="2147476340" r:id="rId7"/>
    <p:sldId id="261" r:id="rId8"/>
    <p:sldId id="263" r:id="rId9"/>
    <p:sldId id="262" r:id="rId10"/>
    <p:sldId id="2147476330" r:id="rId11"/>
    <p:sldId id="264" r:id="rId12"/>
    <p:sldId id="265" r:id="rId13"/>
    <p:sldId id="266" r:id="rId14"/>
    <p:sldId id="2147476320" r:id="rId15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370" y="67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7A7E7D-7360-4901-9527-3CF34117A05C}" type="datetimeFigureOut">
              <a:rPr lang="ru-RU" smtClean="0"/>
              <a:t>24.09.2026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C8C499-6F75-443D-824F-162E65875DF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46214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29;g2195746293f_2_78:notes">
            <a:extLst>
              <a:ext uri="{FF2B5EF4-FFF2-40B4-BE49-F238E27FC236}">
                <a16:creationId xmlns:a16="http://schemas.microsoft.com/office/drawing/2014/main" id="{5220BC9D-26AF-E262-C58E-94FE0333316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Google Shape;130;g2195746293f_2_78:notes">
            <a:extLst>
              <a:ext uri="{FF2B5EF4-FFF2-40B4-BE49-F238E27FC236}">
                <a16:creationId xmlns:a16="http://schemas.microsoft.com/office/drawing/2014/main" id="{DF0FC077-9270-9DC5-80CC-6B5EAC138B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>
          <a:extLst>
            <a:ext uri="{FF2B5EF4-FFF2-40B4-BE49-F238E27FC236}">
              <a16:creationId xmlns:a16="http://schemas.microsoft.com/office/drawing/2014/main" id="{D9B8D856-6EF1-1281-518F-85A791144E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g2195746293f_2_168:notes">
            <a:extLst>
              <a:ext uri="{FF2B5EF4-FFF2-40B4-BE49-F238E27FC236}">
                <a16:creationId xmlns:a16="http://schemas.microsoft.com/office/drawing/2014/main" id="{828AA3F2-2036-CF39-AD84-F7CACEE6C3D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24" name="Google Shape;224;g2195746293f_2_168:notes">
            <a:extLst>
              <a:ext uri="{FF2B5EF4-FFF2-40B4-BE49-F238E27FC236}">
                <a16:creationId xmlns:a16="http://schemas.microsoft.com/office/drawing/2014/main" id="{B91DE264-3BC6-4C45-F802-480D9B28660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447035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>
          <a:extLst>
            <a:ext uri="{FF2B5EF4-FFF2-40B4-BE49-F238E27FC236}">
              <a16:creationId xmlns:a16="http://schemas.microsoft.com/office/drawing/2014/main" id="{D9B8D856-6EF1-1281-518F-85A791144E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g2195746293f_2_168:notes">
            <a:extLst>
              <a:ext uri="{FF2B5EF4-FFF2-40B4-BE49-F238E27FC236}">
                <a16:creationId xmlns:a16="http://schemas.microsoft.com/office/drawing/2014/main" id="{828AA3F2-2036-CF39-AD84-F7CACEE6C3D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24" name="Google Shape;224;g2195746293f_2_168:notes">
            <a:extLst>
              <a:ext uri="{FF2B5EF4-FFF2-40B4-BE49-F238E27FC236}">
                <a16:creationId xmlns:a16="http://schemas.microsoft.com/office/drawing/2014/main" id="{B91DE264-3BC6-4C45-F802-480D9B28660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295445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>
          <a:extLst>
            <a:ext uri="{FF2B5EF4-FFF2-40B4-BE49-F238E27FC236}">
              <a16:creationId xmlns:a16="http://schemas.microsoft.com/office/drawing/2014/main" id="{D9B8D856-6EF1-1281-518F-85A791144E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g2195746293f_2_168:notes">
            <a:extLst>
              <a:ext uri="{FF2B5EF4-FFF2-40B4-BE49-F238E27FC236}">
                <a16:creationId xmlns:a16="http://schemas.microsoft.com/office/drawing/2014/main" id="{828AA3F2-2036-CF39-AD84-F7CACEE6C3D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24" name="Google Shape;224;g2195746293f_2_168:notes">
            <a:extLst>
              <a:ext uri="{FF2B5EF4-FFF2-40B4-BE49-F238E27FC236}">
                <a16:creationId xmlns:a16="http://schemas.microsoft.com/office/drawing/2014/main" id="{B91DE264-3BC6-4C45-F802-480D9B28660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950480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>
          <a:extLst>
            <a:ext uri="{FF2B5EF4-FFF2-40B4-BE49-F238E27FC236}">
              <a16:creationId xmlns:a16="http://schemas.microsoft.com/office/drawing/2014/main" id="{58C092C0-252D-DBD2-391F-0578133D0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2195746293f_2_136:notes">
            <a:extLst>
              <a:ext uri="{FF2B5EF4-FFF2-40B4-BE49-F238E27FC236}">
                <a16:creationId xmlns:a16="http://schemas.microsoft.com/office/drawing/2014/main" id="{CBB49635-AF3D-6C4C-2A08-30D1D3AB7B7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9237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mailto:email@keune.com" TargetMode="External"/><Relationship Id="rId1" Type="http://schemas.openxmlformats.org/officeDocument/2006/relationships/slideMaster" Target="../slideMasters/slideMaster2.xml"/><Relationship Id="rId4" Type="http://schemas.microsoft.com/office/2007/relationships/hdphoto" Target="../media/hdphoto2.wdp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600" b="0" i="1">
                <a:solidFill>
                  <a:srgbClr val="1A1A1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rgbClr val="1A1A1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A6A6A6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875"/>
              </a:lnSpc>
            </a:pPr>
            <a:r>
              <a:rPr dirty="0"/>
              <a:t>0</a:t>
            </a:r>
            <a:r>
              <a:rPr spc="220" dirty="0"/>
              <a:t> </a:t>
            </a:r>
            <a:fld id="{81D60167-4931-47E6-BA6A-407CBD079E47}" type="slidenum">
              <a:rPr dirty="0"/>
              <a:t>‹#›</a:t>
            </a:fld>
            <a:r>
              <a:rPr spc="280" dirty="0"/>
              <a:t>  </a:t>
            </a:r>
            <a:r>
              <a:rPr dirty="0"/>
              <a:t>/</a:t>
            </a:r>
            <a:r>
              <a:rPr spc="305" dirty="0"/>
              <a:t>  </a:t>
            </a:r>
            <a:r>
              <a:rPr dirty="0"/>
              <a:t>1</a:t>
            </a:r>
            <a:r>
              <a:rPr spc="220" dirty="0"/>
              <a:t> </a:t>
            </a:r>
            <a:r>
              <a:rPr spc="-50" dirty="0"/>
              <a:t>2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600" b="0" i="1">
                <a:solidFill>
                  <a:srgbClr val="1A1A1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rgbClr val="1A1A1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A6A6A6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875"/>
              </a:lnSpc>
            </a:pPr>
            <a:r>
              <a:rPr dirty="0"/>
              <a:t>0</a:t>
            </a:r>
            <a:r>
              <a:rPr spc="220" dirty="0"/>
              <a:t> </a:t>
            </a:r>
            <a:fld id="{81D60167-4931-47E6-BA6A-407CBD079E47}" type="slidenum">
              <a:rPr dirty="0"/>
              <a:t>‹#›</a:t>
            </a:fld>
            <a:r>
              <a:rPr spc="280" dirty="0"/>
              <a:t>  </a:t>
            </a:r>
            <a:r>
              <a:rPr dirty="0"/>
              <a:t>/</a:t>
            </a:r>
            <a:r>
              <a:rPr spc="305" dirty="0"/>
              <a:t>  </a:t>
            </a:r>
            <a:r>
              <a:rPr dirty="0"/>
              <a:t>1</a:t>
            </a:r>
            <a:r>
              <a:rPr spc="220" dirty="0"/>
              <a:t> </a:t>
            </a:r>
            <a:r>
              <a:rPr spc="-50" dirty="0"/>
              <a:t>2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600" b="0" i="1">
                <a:solidFill>
                  <a:srgbClr val="1A1A1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9/24/2026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A6A6A6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875"/>
              </a:lnSpc>
            </a:pPr>
            <a:r>
              <a:rPr dirty="0"/>
              <a:t>0</a:t>
            </a:r>
            <a:r>
              <a:rPr spc="220" dirty="0"/>
              <a:t> </a:t>
            </a:r>
            <a:fld id="{81D60167-4931-47E6-BA6A-407CBD079E47}" type="slidenum">
              <a:rPr dirty="0"/>
              <a:t>‹#›</a:t>
            </a:fld>
            <a:r>
              <a:rPr spc="280" dirty="0"/>
              <a:t>  </a:t>
            </a:r>
            <a:r>
              <a:rPr dirty="0"/>
              <a:t>/</a:t>
            </a:r>
            <a:r>
              <a:rPr spc="305" dirty="0"/>
              <a:t>  </a:t>
            </a:r>
            <a:r>
              <a:rPr dirty="0"/>
              <a:t>1</a:t>
            </a:r>
            <a:r>
              <a:rPr spc="220" dirty="0"/>
              <a:t> </a:t>
            </a:r>
            <a:r>
              <a:rPr spc="-50" dirty="0"/>
              <a:t>2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600" b="0" i="1">
                <a:solidFill>
                  <a:srgbClr val="1A1A1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9/24/2026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A6A6A6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875"/>
              </a:lnSpc>
            </a:pPr>
            <a:r>
              <a:rPr dirty="0"/>
              <a:t>0</a:t>
            </a:r>
            <a:r>
              <a:rPr spc="220" dirty="0"/>
              <a:t> </a:t>
            </a:r>
            <a:fld id="{81D60167-4931-47E6-BA6A-407CBD079E47}" type="slidenum">
              <a:rPr dirty="0"/>
              <a:t>‹#›</a:t>
            </a:fld>
            <a:r>
              <a:rPr spc="280" dirty="0"/>
              <a:t>  </a:t>
            </a:r>
            <a:r>
              <a:rPr dirty="0"/>
              <a:t>/</a:t>
            </a:r>
            <a:r>
              <a:rPr spc="305" dirty="0"/>
              <a:t>  </a:t>
            </a:r>
            <a:r>
              <a:rPr dirty="0"/>
              <a:t>1</a:t>
            </a:r>
            <a:r>
              <a:rPr spc="220" dirty="0"/>
              <a:t> </a:t>
            </a:r>
            <a:r>
              <a:rPr spc="-50" dirty="0"/>
              <a:t>2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66815" y="0"/>
            <a:ext cx="6425184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9/24/2026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A6A6A6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875"/>
              </a:lnSpc>
            </a:pPr>
            <a:r>
              <a:rPr dirty="0"/>
              <a:t>0</a:t>
            </a:r>
            <a:r>
              <a:rPr spc="220" dirty="0"/>
              <a:t> </a:t>
            </a:r>
            <a:fld id="{81D60167-4931-47E6-BA6A-407CBD079E47}" type="slidenum">
              <a:rPr dirty="0"/>
              <a:t>‹#›</a:t>
            </a:fld>
            <a:r>
              <a:rPr spc="280" dirty="0"/>
              <a:t>  </a:t>
            </a:r>
            <a:r>
              <a:rPr dirty="0"/>
              <a:t>/</a:t>
            </a:r>
            <a:r>
              <a:rPr spc="305" dirty="0"/>
              <a:t>  </a:t>
            </a:r>
            <a:r>
              <a:rPr dirty="0"/>
              <a:t>1</a:t>
            </a:r>
            <a:r>
              <a:rPr spc="220" dirty="0"/>
              <a:t> </a:t>
            </a:r>
            <a:r>
              <a:rPr spc="-50" dirty="0"/>
              <a:t>2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59;p15">
            <a:extLst>
              <a:ext uri="{FF2B5EF4-FFF2-40B4-BE49-F238E27FC236}">
                <a16:creationId xmlns:a16="http://schemas.microsoft.com/office/drawing/2014/main" id="{AC74796B-0B8F-D4BD-717D-2914979B312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530780" y="2781300"/>
            <a:ext cx="4423049" cy="2954655"/>
          </a:xfrm>
        </p:spPr>
        <p:txBody>
          <a:bodyPr/>
          <a:lstStyle>
            <a:lvl1pPr>
              <a:defRPr b="0" i="0">
                <a:latin typeface="Acumin Pro" panose="020B0504020202020204" pitchFamily="34" charset="77"/>
              </a:defRPr>
            </a:lvl1pPr>
          </a:lstStyle>
          <a:p>
            <a:pPr lvl="0"/>
            <a:r>
              <a:rPr lang="nl-NL"/>
              <a:t>Klik op het pictogram als u een afbeelding wilt toevoegen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85042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4_Title Slide" userDrawn="1">
  <p:cSld name="24_Title Slide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4"/>
          <p:cNvSpPr>
            <a:spLocks noGrp="1"/>
          </p:cNvSpPr>
          <p:nvPr>
            <p:ph type="pic" idx="2"/>
          </p:nvPr>
        </p:nvSpPr>
        <p:spPr>
          <a:xfrm>
            <a:off x="370432" y="716758"/>
            <a:ext cx="1790427" cy="2586167"/>
          </a:xfrm>
          <a:prstGeom prst="rect">
            <a:avLst/>
          </a:prstGeom>
          <a:solidFill>
            <a:srgbClr val="858585"/>
          </a:solidFill>
          <a:ln>
            <a:noFill/>
          </a:ln>
        </p:spPr>
        <p:txBody>
          <a:bodyPr>
            <a:normAutofit/>
          </a:bodyPr>
          <a:lstStyle>
            <a:lvl1pPr marL="126997" indent="0" algn="ctr">
              <a:buNone/>
              <a:defRPr sz="1867" b="0" i="0">
                <a:solidFill>
                  <a:schemeClr val="bg1"/>
                </a:solidFill>
                <a:latin typeface="Acumin Pro" panose="020B0504020202020204" pitchFamily="34" charset="77"/>
              </a:defRPr>
            </a:lvl1pPr>
          </a:lstStyle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7" name="Google Shape;57;p14">
            <a:extLst>
              <a:ext uri="{FF2B5EF4-FFF2-40B4-BE49-F238E27FC236}">
                <a16:creationId xmlns:a16="http://schemas.microsoft.com/office/drawing/2014/main" id="{AC9DBD4F-3616-F127-C204-7137E82B2B87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2283487" y="716758"/>
            <a:ext cx="1790427" cy="2586167"/>
          </a:xfrm>
          <a:prstGeom prst="rect">
            <a:avLst/>
          </a:prstGeom>
          <a:solidFill>
            <a:srgbClr val="858585"/>
          </a:solidFill>
          <a:ln>
            <a:noFill/>
          </a:ln>
        </p:spPr>
        <p:txBody>
          <a:bodyPr>
            <a:normAutofit/>
          </a:bodyPr>
          <a:lstStyle>
            <a:lvl1pPr marL="126997" indent="0" algn="ctr">
              <a:buNone/>
              <a:defRPr sz="1867" b="0" i="0">
                <a:solidFill>
                  <a:schemeClr val="bg1"/>
                </a:solidFill>
                <a:latin typeface="Acumin Pro" panose="020B0504020202020204" pitchFamily="34" charset="77"/>
              </a:defRPr>
            </a:lvl1pPr>
          </a:lstStyle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8" name="Google Shape;57;p14">
            <a:extLst>
              <a:ext uri="{FF2B5EF4-FFF2-40B4-BE49-F238E27FC236}">
                <a16:creationId xmlns:a16="http://schemas.microsoft.com/office/drawing/2014/main" id="{81BB0A6F-AB46-43F2-D9FF-78FF3D7CAD16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4176716" y="716758"/>
            <a:ext cx="1790427" cy="2586167"/>
          </a:xfrm>
          <a:prstGeom prst="rect">
            <a:avLst/>
          </a:prstGeom>
          <a:solidFill>
            <a:srgbClr val="858585"/>
          </a:solidFill>
          <a:ln>
            <a:noFill/>
          </a:ln>
        </p:spPr>
        <p:txBody>
          <a:bodyPr>
            <a:normAutofit/>
          </a:bodyPr>
          <a:lstStyle>
            <a:lvl1pPr marL="126997" indent="0" algn="ctr">
              <a:buNone/>
              <a:defRPr sz="1867" b="0" i="0">
                <a:solidFill>
                  <a:schemeClr val="bg1"/>
                </a:solidFill>
                <a:latin typeface="Acumin Pro" panose="020B0504020202020204" pitchFamily="34" charset="77"/>
              </a:defRPr>
            </a:lvl1pPr>
          </a:lstStyle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9" name="Google Shape;57;p14">
            <a:extLst>
              <a:ext uri="{FF2B5EF4-FFF2-40B4-BE49-F238E27FC236}">
                <a16:creationId xmlns:a16="http://schemas.microsoft.com/office/drawing/2014/main" id="{AB252A7F-40E5-E0AC-FDC1-CFC6A21CD9E4}"/>
              </a:ext>
            </a:extLst>
          </p:cNvPr>
          <p:cNvSpPr>
            <a:spLocks noGrp="1"/>
          </p:cNvSpPr>
          <p:nvPr>
            <p:ph type="pic" idx="12"/>
          </p:nvPr>
        </p:nvSpPr>
        <p:spPr>
          <a:xfrm>
            <a:off x="6109595" y="716758"/>
            <a:ext cx="1790427" cy="2586167"/>
          </a:xfrm>
          <a:prstGeom prst="rect">
            <a:avLst/>
          </a:prstGeom>
          <a:solidFill>
            <a:srgbClr val="858585"/>
          </a:solidFill>
          <a:ln>
            <a:noFill/>
          </a:ln>
        </p:spPr>
        <p:txBody>
          <a:bodyPr>
            <a:normAutofit/>
          </a:bodyPr>
          <a:lstStyle>
            <a:lvl1pPr marL="126997" indent="0" algn="ctr">
              <a:buNone/>
              <a:defRPr sz="1867" b="0" i="0">
                <a:solidFill>
                  <a:schemeClr val="bg1"/>
                </a:solidFill>
                <a:latin typeface="Acumin Pro" panose="020B0504020202020204" pitchFamily="34" charset="77"/>
              </a:defRPr>
            </a:lvl1pPr>
          </a:lstStyle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10" name="Google Shape;57;p14">
            <a:extLst>
              <a:ext uri="{FF2B5EF4-FFF2-40B4-BE49-F238E27FC236}">
                <a16:creationId xmlns:a16="http://schemas.microsoft.com/office/drawing/2014/main" id="{9C45E665-D7D0-B0B2-94FC-AD1DB4B7FE9A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2472" y="716758"/>
            <a:ext cx="1790427" cy="2586167"/>
          </a:xfrm>
          <a:prstGeom prst="rect">
            <a:avLst/>
          </a:prstGeom>
          <a:solidFill>
            <a:srgbClr val="858585"/>
          </a:solidFill>
          <a:ln>
            <a:noFill/>
          </a:ln>
        </p:spPr>
        <p:txBody>
          <a:bodyPr>
            <a:normAutofit/>
          </a:bodyPr>
          <a:lstStyle>
            <a:lvl1pPr marL="126997" indent="0" algn="ctr">
              <a:buNone/>
              <a:defRPr sz="1867" b="0" i="0">
                <a:solidFill>
                  <a:schemeClr val="bg1"/>
                </a:solidFill>
                <a:latin typeface="Acumin Pro" panose="020B0504020202020204" pitchFamily="34" charset="77"/>
              </a:defRPr>
            </a:lvl1pPr>
          </a:lstStyle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11" name="Google Shape;57;p14">
            <a:extLst>
              <a:ext uri="{FF2B5EF4-FFF2-40B4-BE49-F238E27FC236}">
                <a16:creationId xmlns:a16="http://schemas.microsoft.com/office/drawing/2014/main" id="{CA0F6BFB-BF71-BF1E-C0E1-347054B5F546}"/>
              </a:ext>
            </a:extLst>
          </p:cNvPr>
          <p:cNvSpPr>
            <a:spLocks noGrp="1"/>
          </p:cNvSpPr>
          <p:nvPr>
            <p:ph type="pic" idx="14"/>
          </p:nvPr>
        </p:nvSpPr>
        <p:spPr>
          <a:xfrm>
            <a:off x="9965439" y="716758"/>
            <a:ext cx="1790427" cy="2586167"/>
          </a:xfrm>
          <a:prstGeom prst="rect">
            <a:avLst/>
          </a:prstGeom>
          <a:solidFill>
            <a:srgbClr val="858585"/>
          </a:solidFill>
          <a:ln>
            <a:noFill/>
          </a:ln>
        </p:spPr>
        <p:txBody>
          <a:bodyPr>
            <a:normAutofit/>
          </a:bodyPr>
          <a:lstStyle>
            <a:lvl1pPr marL="126997" indent="0" algn="ctr">
              <a:buNone/>
              <a:defRPr sz="1867" b="0" i="0">
                <a:solidFill>
                  <a:schemeClr val="bg1"/>
                </a:solidFill>
                <a:latin typeface="Acumin Pro" panose="020B0504020202020204" pitchFamily="34" charset="77"/>
              </a:defRPr>
            </a:lvl1pPr>
          </a:lstStyle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12" name="Google Shape;57;p14">
            <a:extLst>
              <a:ext uri="{FF2B5EF4-FFF2-40B4-BE49-F238E27FC236}">
                <a16:creationId xmlns:a16="http://schemas.microsoft.com/office/drawing/2014/main" id="{577BDF6C-2117-4CBA-773A-3DD58C52DEC5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370432" y="3587419"/>
            <a:ext cx="1790427" cy="2586167"/>
          </a:xfrm>
          <a:prstGeom prst="rect">
            <a:avLst/>
          </a:prstGeom>
          <a:solidFill>
            <a:srgbClr val="858585"/>
          </a:solidFill>
          <a:ln>
            <a:noFill/>
          </a:ln>
        </p:spPr>
        <p:txBody>
          <a:bodyPr>
            <a:normAutofit/>
          </a:bodyPr>
          <a:lstStyle>
            <a:lvl1pPr marL="126997" indent="0" algn="ctr">
              <a:buNone/>
              <a:defRPr sz="1867" b="0" i="0">
                <a:solidFill>
                  <a:schemeClr val="bg1"/>
                </a:solidFill>
                <a:latin typeface="Acumin Pro" panose="020B0504020202020204" pitchFamily="34" charset="77"/>
              </a:defRPr>
            </a:lvl1pPr>
          </a:lstStyle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13" name="Google Shape;57;p14">
            <a:extLst>
              <a:ext uri="{FF2B5EF4-FFF2-40B4-BE49-F238E27FC236}">
                <a16:creationId xmlns:a16="http://schemas.microsoft.com/office/drawing/2014/main" id="{0711E6F3-5845-2AD0-6A77-90AC1A462F01}"/>
              </a:ext>
            </a:extLst>
          </p:cNvPr>
          <p:cNvSpPr>
            <a:spLocks noGrp="1"/>
          </p:cNvSpPr>
          <p:nvPr>
            <p:ph type="pic" idx="16"/>
          </p:nvPr>
        </p:nvSpPr>
        <p:spPr>
          <a:xfrm>
            <a:off x="2283487" y="3587419"/>
            <a:ext cx="1790427" cy="2586167"/>
          </a:xfrm>
          <a:prstGeom prst="rect">
            <a:avLst/>
          </a:prstGeom>
          <a:solidFill>
            <a:srgbClr val="858585"/>
          </a:solidFill>
          <a:ln>
            <a:noFill/>
          </a:ln>
        </p:spPr>
        <p:txBody>
          <a:bodyPr>
            <a:normAutofit/>
          </a:bodyPr>
          <a:lstStyle>
            <a:lvl1pPr marL="126997" indent="0" algn="ctr">
              <a:buNone/>
              <a:defRPr sz="1867" b="0" i="0">
                <a:solidFill>
                  <a:schemeClr val="bg1"/>
                </a:solidFill>
                <a:latin typeface="Acumin Pro" panose="020B0504020202020204" pitchFamily="34" charset="77"/>
              </a:defRPr>
            </a:lvl1pPr>
          </a:lstStyle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14" name="Google Shape;57;p14">
            <a:extLst>
              <a:ext uri="{FF2B5EF4-FFF2-40B4-BE49-F238E27FC236}">
                <a16:creationId xmlns:a16="http://schemas.microsoft.com/office/drawing/2014/main" id="{45C0300E-7ADF-CACD-BC74-A8B7DF06A909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4176716" y="3587419"/>
            <a:ext cx="1790427" cy="2586167"/>
          </a:xfrm>
          <a:prstGeom prst="rect">
            <a:avLst/>
          </a:prstGeom>
          <a:solidFill>
            <a:srgbClr val="858585"/>
          </a:solidFill>
          <a:ln>
            <a:noFill/>
          </a:ln>
        </p:spPr>
        <p:txBody>
          <a:bodyPr>
            <a:normAutofit/>
          </a:bodyPr>
          <a:lstStyle>
            <a:lvl1pPr marL="126997" indent="0" algn="ctr">
              <a:buNone/>
              <a:defRPr sz="1867" b="0" i="0">
                <a:solidFill>
                  <a:schemeClr val="bg1"/>
                </a:solidFill>
                <a:latin typeface="Acumin Pro" panose="020B0504020202020204" pitchFamily="34" charset="77"/>
              </a:defRPr>
            </a:lvl1pPr>
          </a:lstStyle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15" name="Google Shape;57;p14">
            <a:extLst>
              <a:ext uri="{FF2B5EF4-FFF2-40B4-BE49-F238E27FC236}">
                <a16:creationId xmlns:a16="http://schemas.microsoft.com/office/drawing/2014/main" id="{CF21C398-5671-6FE5-D6A8-896162FE804B}"/>
              </a:ext>
            </a:extLst>
          </p:cNvPr>
          <p:cNvSpPr>
            <a:spLocks noGrp="1"/>
          </p:cNvSpPr>
          <p:nvPr>
            <p:ph type="pic" idx="18"/>
          </p:nvPr>
        </p:nvSpPr>
        <p:spPr>
          <a:xfrm>
            <a:off x="6109595" y="3587419"/>
            <a:ext cx="1790427" cy="2586167"/>
          </a:xfrm>
          <a:prstGeom prst="rect">
            <a:avLst/>
          </a:prstGeom>
          <a:solidFill>
            <a:srgbClr val="858585"/>
          </a:solidFill>
          <a:ln>
            <a:noFill/>
          </a:ln>
        </p:spPr>
        <p:txBody>
          <a:bodyPr>
            <a:normAutofit/>
          </a:bodyPr>
          <a:lstStyle>
            <a:lvl1pPr marL="126997" indent="0" algn="ctr">
              <a:buNone/>
              <a:defRPr sz="1867" b="0" i="0">
                <a:solidFill>
                  <a:schemeClr val="bg1"/>
                </a:solidFill>
                <a:latin typeface="Acumin Pro" panose="020B0504020202020204" pitchFamily="34" charset="77"/>
              </a:defRPr>
            </a:lvl1pPr>
          </a:lstStyle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16" name="Google Shape;57;p14">
            <a:extLst>
              <a:ext uri="{FF2B5EF4-FFF2-40B4-BE49-F238E27FC236}">
                <a16:creationId xmlns:a16="http://schemas.microsoft.com/office/drawing/2014/main" id="{D9DF3B53-9FDE-170D-339E-32109F13640F}"/>
              </a:ext>
            </a:extLst>
          </p:cNvPr>
          <p:cNvSpPr>
            <a:spLocks noGrp="1"/>
          </p:cNvSpPr>
          <p:nvPr>
            <p:ph type="pic" idx="19"/>
          </p:nvPr>
        </p:nvSpPr>
        <p:spPr>
          <a:xfrm>
            <a:off x="8042472" y="3587419"/>
            <a:ext cx="1790427" cy="2586167"/>
          </a:xfrm>
          <a:prstGeom prst="rect">
            <a:avLst/>
          </a:prstGeom>
          <a:solidFill>
            <a:srgbClr val="858585"/>
          </a:solidFill>
          <a:ln>
            <a:noFill/>
          </a:ln>
        </p:spPr>
        <p:txBody>
          <a:bodyPr>
            <a:normAutofit/>
          </a:bodyPr>
          <a:lstStyle>
            <a:lvl1pPr marL="126997" indent="0" algn="ctr">
              <a:buNone/>
              <a:defRPr sz="1867" b="0" i="0">
                <a:solidFill>
                  <a:schemeClr val="bg1"/>
                </a:solidFill>
                <a:latin typeface="Acumin Pro" panose="020B0504020202020204" pitchFamily="34" charset="77"/>
              </a:defRPr>
            </a:lvl1pPr>
          </a:lstStyle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17" name="Google Shape;57;p14">
            <a:extLst>
              <a:ext uri="{FF2B5EF4-FFF2-40B4-BE49-F238E27FC236}">
                <a16:creationId xmlns:a16="http://schemas.microsoft.com/office/drawing/2014/main" id="{4837319E-5FA4-1562-FB54-76F616693C00}"/>
              </a:ext>
            </a:extLst>
          </p:cNvPr>
          <p:cNvSpPr>
            <a:spLocks noGrp="1"/>
          </p:cNvSpPr>
          <p:nvPr>
            <p:ph type="pic" idx="20"/>
          </p:nvPr>
        </p:nvSpPr>
        <p:spPr>
          <a:xfrm>
            <a:off x="9965439" y="3587419"/>
            <a:ext cx="1790427" cy="2586167"/>
          </a:xfrm>
          <a:prstGeom prst="rect">
            <a:avLst/>
          </a:prstGeom>
          <a:solidFill>
            <a:srgbClr val="858585"/>
          </a:solidFill>
          <a:ln>
            <a:noFill/>
          </a:ln>
        </p:spPr>
        <p:txBody>
          <a:bodyPr>
            <a:normAutofit/>
          </a:bodyPr>
          <a:lstStyle>
            <a:lvl1pPr marL="126997" indent="0" algn="ctr">
              <a:buNone/>
              <a:defRPr sz="1867" b="0" i="0">
                <a:solidFill>
                  <a:schemeClr val="bg1"/>
                </a:solidFill>
                <a:latin typeface="Acumin Pro" panose="020B0504020202020204" pitchFamily="34" charset="77"/>
              </a:defRPr>
            </a:lvl1pPr>
          </a:lstStyle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825086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Slide">
  <p:cSld name="2_Title Slide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5"/>
          <p:cNvSpPr>
            <a:spLocks noGrp="1"/>
          </p:cNvSpPr>
          <p:nvPr>
            <p:ph type="pic" idx="2"/>
          </p:nvPr>
        </p:nvSpPr>
        <p:spPr>
          <a:xfrm>
            <a:off x="6530777" y="2781302"/>
            <a:ext cx="4423056" cy="3657599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609252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angepaste indel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1">
            <a:extLst>
              <a:ext uri="{FF2B5EF4-FFF2-40B4-BE49-F238E27FC236}">
                <a16:creationId xmlns:a16="http://schemas.microsoft.com/office/drawing/2014/main" id="{886A8167-5949-45D0-A0BA-EDAFABE39A79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6396566" y="474133"/>
            <a:ext cx="5321300" cy="5909735"/>
          </a:xfrm>
          <a:solidFill>
            <a:srgbClr val="858585"/>
          </a:solidFill>
        </p:spPr>
        <p:txBody>
          <a:bodyPr/>
          <a:lstStyle>
            <a:lvl1pPr marL="126997" indent="0">
              <a:buNone/>
              <a:defRPr b="0" i="0"/>
            </a:lvl1pPr>
          </a:lstStyle>
          <a:p>
            <a:pPr algn="ctr"/>
            <a:r>
              <a:rPr lang="nl-NL">
                <a:solidFill>
                  <a:schemeClr val="bg1"/>
                </a:solidFill>
                <a:latin typeface="Acumin Pro" panose="020B0504020202020204" pitchFamily="34" charset="77"/>
              </a:rPr>
              <a:t>Klik op het pictogram als u een afbeelding wilt toevoegen</a:t>
            </a:r>
            <a:endParaRPr lang="en-NL" dirty="0">
              <a:solidFill>
                <a:schemeClr val="bg1"/>
              </a:solidFill>
              <a:latin typeface="Acumin Pro" panose="020B050402020202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988330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DE4644E-8EA1-AF59-9A60-4B126F605AB8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474137" y="474133"/>
            <a:ext cx="5321300" cy="5909735"/>
          </a:xfrm>
          <a:solidFill>
            <a:srgbClr val="858585"/>
          </a:solidFill>
        </p:spPr>
        <p:txBody>
          <a:bodyPr/>
          <a:lstStyle>
            <a:lvl1pPr marL="126997" indent="0">
              <a:buNone/>
              <a:defRPr b="0" i="0"/>
            </a:lvl1pPr>
          </a:lstStyle>
          <a:p>
            <a:pPr algn="ctr"/>
            <a:r>
              <a:rPr lang="nl-NL">
                <a:solidFill>
                  <a:schemeClr val="bg1"/>
                </a:solidFill>
                <a:latin typeface="Acumin Pro" panose="020B0504020202020204" pitchFamily="34" charset="77"/>
              </a:rPr>
              <a:t>Klik op het pictogram als u een afbeelding wilt toevoegen</a:t>
            </a:r>
            <a:endParaRPr lang="en-NL" dirty="0">
              <a:solidFill>
                <a:schemeClr val="bg1"/>
              </a:solidFill>
              <a:latin typeface="Acumin Pro" panose="020B050402020202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82186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7_Title Slide">
  <p:cSld name="7_Title Slide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8"/>
          <p:cNvSpPr>
            <a:spLocks noGrp="1"/>
          </p:cNvSpPr>
          <p:nvPr>
            <p:ph type="pic" idx="2"/>
          </p:nvPr>
        </p:nvSpPr>
        <p:spPr>
          <a:xfrm>
            <a:off x="4979025" y="2357135"/>
            <a:ext cx="2976908" cy="4081765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9340852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Title Slide">
  <p:cSld name="5_Title Slide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9"/>
          <p:cNvSpPr>
            <a:spLocks noGrp="1"/>
          </p:cNvSpPr>
          <p:nvPr>
            <p:ph type="pic" idx="2"/>
          </p:nvPr>
        </p:nvSpPr>
        <p:spPr>
          <a:xfrm>
            <a:off x="4979025" y="1509297"/>
            <a:ext cx="2976905" cy="4929601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6045870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866469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8_Title Slide">
  <p:cSld name="8_Title Slide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20"/>
          <p:cNvSpPr>
            <a:spLocks noGrp="1"/>
          </p:cNvSpPr>
          <p:nvPr>
            <p:ph type="pic" idx="2"/>
          </p:nvPr>
        </p:nvSpPr>
        <p:spPr>
          <a:xfrm>
            <a:off x="9245679" y="3015269"/>
            <a:ext cx="1406069" cy="1440543"/>
          </a:xfrm>
          <a:prstGeom prst="rect">
            <a:avLst/>
          </a:prstGeom>
          <a:noFill/>
          <a:ln>
            <a:noFill/>
          </a:ln>
        </p:spPr>
      </p:sp>
      <p:sp>
        <p:nvSpPr>
          <p:cNvPr id="71" name="Google Shape;71;p20"/>
          <p:cNvSpPr>
            <a:spLocks noGrp="1"/>
          </p:cNvSpPr>
          <p:nvPr>
            <p:ph type="pic" idx="3"/>
          </p:nvPr>
        </p:nvSpPr>
        <p:spPr>
          <a:xfrm>
            <a:off x="5206132" y="3015269"/>
            <a:ext cx="1406069" cy="1440543"/>
          </a:xfrm>
          <a:prstGeom prst="rect">
            <a:avLst/>
          </a:prstGeom>
          <a:noFill/>
          <a:ln>
            <a:noFill/>
          </a:ln>
        </p:spPr>
      </p:sp>
      <p:sp>
        <p:nvSpPr>
          <p:cNvPr id="72" name="Google Shape;72;p20"/>
          <p:cNvSpPr>
            <a:spLocks noGrp="1"/>
          </p:cNvSpPr>
          <p:nvPr>
            <p:ph type="pic" idx="4"/>
          </p:nvPr>
        </p:nvSpPr>
        <p:spPr>
          <a:xfrm>
            <a:off x="1166588" y="3015269"/>
            <a:ext cx="1406069" cy="1440543"/>
          </a:xfrm>
          <a:prstGeom prst="rect">
            <a:avLst/>
          </a:pr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5668142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59;p15">
            <a:extLst>
              <a:ext uri="{FF2B5EF4-FFF2-40B4-BE49-F238E27FC236}">
                <a16:creationId xmlns:a16="http://schemas.microsoft.com/office/drawing/2014/main" id="{AC74796B-0B8F-D4BD-717D-2914979B312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530780" y="2781300"/>
            <a:ext cx="4423049" cy="3657600"/>
          </a:xfrm>
        </p:spPr>
        <p:txBody>
          <a:bodyPr/>
          <a:lstStyle>
            <a:lvl1pPr>
              <a:defRPr b="0" i="0">
                <a:latin typeface="Acumin Pro" panose="020B0504020202020204" pitchFamily="34" charset="77"/>
              </a:defRPr>
            </a:lvl1pPr>
          </a:lstStyle>
          <a:p>
            <a:pPr lvl="0"/>
            <a:r>
              <a:rPr lang="nl-NL"/>
              <a:t>Klik op het pictogram als u een afbeelding wilt toevoegen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09787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01 - Presentation" preserve="1" userDrawn="1">
  <p:cSld name="KEUNE 01 - Present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34;p37">
            <a:extLst>
              <a:ext uri="{FF2B5EF4-FFF2-40B4-BE49-F238E27FC236}">
                <a16:creationId xmlns:a16="http://schemas.microsoft.com/office/drawing/2014/main" id="{4CC4F918-4EC8-6E92-3280-6A0F0AAD5C49}"/>
              </a:ext>
            </a:extLst>
          </p:cNvPr>
          <p:cNvSpPr txBox="1"/>
          <p:nvPr/>
        </p:nvSpPr>
        <p:spPr>
          <a:xfrm>
            <a:off x="280645" y="6499792"/>
            <a:ext cx="10917592" cy="223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67" b="1" u="none" strike="noStrike" kern="0" cap="none" baseline="0" dirty="0">
                <a:solidFill>
                  <a:srgbClr val="000000"/>
                </a:solidFill>
                <a:uFillTx/>
                <a:latin typeface="Acumin Pro" panose="020B0504020202020204" pitchFamily="34" charset="77"/>
                <a:ea typeface="Inter"/>
                <a:cs typeface="Inter"/>
              </a:rPr>
              <a:t>DATE AND DEPARTMENT</a:t>
            </a:r>
          </a:p>
        </p:txBody>
      </p:sp>
      <p:sp>
        <p:nvSpPr>
          <p:cNvPr id="7" name="Google Shape;134;p37">
            <a:extLst>
              <a:ext uri="{FF2B5EF4-FFF2-40B4-BE49-F238E27FC236}">
                <a16:creationId xmlns:a16="http://schemas.microsoft.com/office/drawing/2014/main" id="{9BA68961-1E57-2F1C-1292-92EB40AFA7A6}"/>
              </a:ext>
            </a:extLst>
          </p:cNvPr>
          <p:cNvSpPr txBox="1"/>
          <p:nvPr/>
        </p:nvSpPr>
        <p:spPr>
          <a:xfrm>
            <a:off x="280645" y="3035105"/>
            <a:ext cx="7597264" cy="1712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NL" sz="6400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Presentation</a:t>
            </a:r>
            <a:r>
              <a:rPr lang="en-NL" sz="6400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</a:p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NL" sz="6400" i="1" u="none" strike="noStrike" kern="0" cap="none" baseline="0" dirty="0">
                <a:solidFill>
                  <a:srgbClr val="000000"/>
                </a:solidFill>
                <a:uFillTx/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6400" i="1" u="none" strike="noStrike" kern="0" cap="none" baseline="0" dirty="0">
              <a:solidFill>
                <a:srgbClr val="000000"/>
              </a:solidFill>
              <a:uFillTx/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9FD4239-9316-079E-1C16-0CC75B6468E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402" y="323377"/>
            <a:ext cx="11305196" cy="2626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8036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02 - Presentation" preserve="1" userDrawn="1">
  <p:cSld name="KEUNE 02 - Presentation">
    <p:spTree>
      <p:nvGrpSpPr>
        <p:cNvPr id="1" name="">
          <a:extLst>
            <a:ext uri="{FF2B5EF4-FFF2-40B4-BE49-F238E27FC236}">
              <a16:creationId xmlns:a16="http://schemas.microsoft.com/office/drawing/2014/main" id="{F6204E46-4319-45CF-4869-3321EACEC1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34;p37">
            <a:extLst>
              <a:ext uri="{FF2B5EF4-FFF2-40B4-BE49-F238E27FC236}">
                <a16:creationId xmlns:a16="http://schemas.microsoft.com/office/drawing/2014/main" id="{A1C34868-B616-3D40-CAEA-C246C57A0F4C}"/>
              </a:ext>
            </a:extLst>
          </p:cNvPr>
          <p:cNvSpPr txBox="1"/>
          <p:nvPr/>
        </p:nvSpPr>
        <p:spPr>
          <a:xfrm>
            <a:off x="280645" y="6499792"/>
            <a:ext cx="10917592" cy="223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67" b="1" u="none" strike="noStrike" kern="0" cap="none" baseline="0" dirty="0">
                <a:solidFill>
                  <a:srgbClr val="000000"/>
                </a:solidFill>
                <a:uFillTx/>
                <a:latin typeface="Acumin Pro" panose="020B0504020202020204" pitchFamily="34" charset="77"/>
                <a:ea typeface="Inter"/>
                <a:cs typeface="Inter"/>
              </a:rPr>
              <a:t>DATE AND DEPARTMENT</a:t>
            </a:r>
          </a:p>
        </p:txBody>
      </p:sp>
      <p:sp>
        <p:nvSpPr>
          <p:cNvPr id="7" name="Google Shape;134;p37">
            <a:extLst>
              <a:ext uri="{FF2B5EF4-FFF2-40B4-BE49-F238E27FC236}">
                <a16:creationId xmlns:a16="http://schemas.microsoft.com/office/drawing/2014/main" id="{B192384B-9187-117C-88E2-8BE494419203}"/>
              </a:ext>
            </a:extLst>
          </p:cNvPr>
          <p:cNvSpPr txBox="1"/>
          <p:nvPr/>
        </p:nvSpPr>
        <p:spPr>
          <a:xfrm>
            <a:off x="280645" y="3035105"/>
            <a:ext cx="7597264" cy="1712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NL" sz="6400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Presentation</a:t>
            </a:r>
            <a:r>
              <a:rPr lang="en-NL" sz="6400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</a:p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NL" sz="6400" i="1" u="none" strike="noStrike" kern="0" cap="none" baseline="0" dirty="0">
                <a:solidFill>
                  <a:srgbClr val="000000"/>
                </a:solidFill>
                <a:uFillTx/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6400" i="1" u="none" strike="noStrike" kern="0" cap="none" baseline="0" dirty="0">
              <a:solidFill>
                <a:srgbClr val="000000"/>
              </a:solidFill>
              <a:uFillTx/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AB53ED5-BDC9-9971-ABF4-91742A594E4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402" y="323377"/>
            <a:ext cx="11305196" cy="26267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DD90895-A2CD-E6E2-02F4-C7C311F9BBF1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3"/>
          <a:srcRect b="28357"/>
          <a:stretch>
            <a:fillRect/>
          </a:stretch>
        </p:blipFill>
        <p:spPr>
          <a:xfrm>
            <a:off x="4157483" y="943802"/>
            <a:ext cx="4810187" cy="5909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8799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03 - Presentation" preserve="1" userDrawn="1">
  <p:cSld name="KEUNE 03 - Presentation">
    <p:spTree>
      <p:nvGrpSpPr>
        <p:cNvPr id="1" name="Shape 111">
          <a:extLst>
            <a:ext uri="{FF2B5EF4-FFF2-40B4-BE49-F238E27FC236}">
              <a16:creationId xmlns:a16="http://schemas.microsoft.com/office/drawing/2014/main" id="{297BB9C6-A653-74B1-A7CC-23C5923461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CEB6F3F-8682-B847-06FE-877920D24CE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860400" y="2612606"/>
            <a:ext cx="5337837" cy="4669599"/>
          </a:xfrm>
          <a:prstGeom prst="rect">
            <a:avLst/>
          </a:prstGeom>
        </p:spPr>
      </p:pic>
      <p:sp>
        <p:nvSpPr>
          <p:cNvPr id="2" name="Google Shape;134;p37">
            <a:extLst>
              <a:ext uri="{FF2B5EF4-FFF2-40B4-BE49-F238E27FC236}">
                <a16:creationId xmlns:a16="http://schemas.microsoft.com/office/drawing/2014/main" id="{06815053-18DB-B9C5-2784-F61947F04AC6}"/>
              </a:ext>
            </a:extLst>
          </p:cNvPr>
          <p:cNvSpPr txBox="1"/>
          <p:nvPr/>
        </p:nvSpPr>
        <p:spPr>
          <a:xfrm>
            <a:off x="280645" y="6499792"/>
            <a:ext cx="10917592" cy="223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67" b="1" u="none" strike="noStrike" kern="0" cap="none" baseline="0" dirty="0">
                <a:solidFill>
                  <a:srgbClr val="000000"/>
                </a:solidFill>
                <a:uFillTx/>
                <a:latin typeface="Acumin Pro" panose="020B0504020202020204" pitchFamily="34" charset="77"/>
                <a:ea typeface="Inter"/>
                <a:cs typeface="Inter"/>
              </a:rPr>
              <a:t>DATE AND DEPARTMENT</a:t>
            </a:r>
          </a:p>
        </p:txBody>
      </p:sp>
      <p:sp>
        <p:nvSpPr>
          <p:cNvPr id="3" name="Google Shape;134;p37">
            <a:extLst>
              <a:ext uri="{FF2B5EF4-FFF2-40B4-BE49-F238E27FC236}">
                <a16:creationId xmlns:a16="http://schemas.microsoft.com/office/drawing/2014/main" id="{9E057C1B-4221-4382-7D64-9DC8AD4BC951}"/>
              </a:ext>
            </a:extLst>
          </p:cNvPr>
          <p:cNvSpPr txBox="1"/>
          <p:nvPr/>
        </p:nvSpPr>
        <p:spPr>
          <a:xfrm>
            <a:off x="280645" y="3035105"/>
            <a:ext cx="7597264" cy="1712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NL" sz="6400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Presentation</a:t>
            </a:r>
            <a:r>
              <a:rPr lang="en-NL" sz="6400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</a:p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NL" sz="6400" i="1" u="none" strike="noStrike" kern="0" cap="none" baseline="0" dirty="0">
                <a:solidFill>
                  <a:srgbClr val="000000"/>
                </a:solidFill>
                <a:uFillTx/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6400" i="1" u="none" strike="noStrike" kern="0" cap="none" baseline="0" dirty="0">
              <a:solidFill>
                <a:srgbClr val="000000"/>
              </a:solidFill>
              <a:uFillTx/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73027C-B313-F879-CBBF-556E2F8805C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402" y="323377"/>
            <a:ext cx="11305196" cy="2626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160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04 - Presentation" preserve="1" userDrawn="1">
  <p:cSld name="KEUNE 04 - Presentation">
    <p:spTree>
      <p:nvGrpSpPr>
        <p:cNvPr id="1" name="">
          <a:extLst>
            <a:ext uri="{FF2B5EF4-FFF2-40B4-BE49-F238E27FC236}">
              <a16:creationId xmlns:a16="http://schemas.microsoft.com/office/drawing/2014/main" id="{51EA4A07-F1E3-F31C-D5C3-96571F11EB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34;p37">
            <a:extLst>
              <a:ext uri="{FF2B5EF4-FFF2-40B4-BE49-F238E27FC236}">
                <a16:creationId xmlns:a16="http://schemas.microsoft.com/office/drawing/2014/main" id="{C6225D15-06F9-01C4-D430-62E7B1DE7236}"/>
              </a:ext>
            </a:extLst>
          </p:cNvPr>
          <p:cNvSpPr txBox="1"/>
          <p:nvPr/>
        </p:nvSpPr>
        <p:spPr>
          <a:xfrm>
            <a:off x="280645" y="6499792"/>
            <a:ext cx="10917592" cy="223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67" b="1" u="none" strike="noStrike" kern="0" cap="none" baseline="0" dirty="0">
                <a:solidFill>
                  <a:srgbClr val="000000"/>
                </a:solidFill>
                <a:uFillTx/>
                <a:latin typeface="Acumin Pro" panose="020B0504020202020204" pitchFamily="34" charset="77"/>
                <a:ea typeface="Inter"/>
                <a:cs typeface="Inter"/>
              </a:rPr>
              <a:t>DATE AND DEPARTMENT</a:t>
            </a:r>
          </a:p>
        </p:txBody>
      </p:sp>
      <p:sp>
        <p:nvSpPr>
          <p:cNvPr id="7" name="Google Shape;134;p37">
            <a:extLst>
              <a:ext uri="{FF2B5EF4-FFF2-40B4-BE49-F238E27FC236}">
                <a16:creationId xmlns:a16="http://schemas.microsoft.com/office/drawing/2014/main" id="{0DAAC336-1CDD-6868-F50E-0511694E862E}"/>
              </a:ext>
            </a:extLst>
          </p:cNvPr>
          <p:cNvSpPr txBox="1"/>
          <p:nvPr/>
        </p:nvSpPr>
        <p:spPr>
          <a:xfrm>
            <a:off x="280645" y="3035105"/>
            <a:ext cx="7597264" cy="1712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NL" sz="6400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Presentation</a:t>
            </a:r>
            <a:r>
              <a:rPr lang="en-NL" sz="6400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</a:p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NL" sz="6400" i="1" u="none" strike="noStrike" kern="0" cap="none" baseline="0" dirty="0">
                <a:solidFill>
                  <a:srgbClr val="000000"/>
                </a:solidFill>
                <a:uFillTx/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6400" i="1" u="none" strike="noStrike" kern="0" cap="none" baseline="0" dirty="0">
              <a:solidFill>
                <a:srgbClr val="000000"/>
              </a:solidFill>
              <a:uFillTx/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5C401DB-0ECE-B1F4-B61E-927E0872506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402" y="323377"/>
            <a:ext cx="11305196" cy="26267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A79BD4E-BEA3-B885-2269-F12565E0DAAC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3"/>
          <a:srcRect l="22746" t="20144" r="47000" b="34288"/>
          <a:stretch>
            <a:fillRect/>
          </a:stretch>
        </p:blipFill>
        <p:spPr>
          <a:xfrm>
            <a:off x="4985753" y="549990"/>
            <a:ext cx="5784312" cy="7191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6128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05 - Welcome" preserve="1" userDrawn="1">
  <p:cSld name="KEUNE 05 - Welcome"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188;p39">
            <a:extLst>
              <a:ext uri="{FF2B5EF4-FFF2-40B4-BE49-F238E27FC236}">
                <a16:creationId xmlns:a16="http://schemas.microsoft.com/office/drawing/2014/main" id="{C1C17D3F-C844-1836-A616-92CF13C4A150}"/>
              </a:ext>
            </a:extLst>
          </p:cNvPr>
          <p:cNvSpPr txBox="1"/>
          <p:nvPr/>
        </p:nvSpPr>
        <p:spPr>
          <a:xfrm>
            <a:off x="6751373" y="5982759"/>
            <a:ext cx="4966495" cy="748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algn="r"/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Simply dummy text of the printing and typesetting industry. Lorem Ipsum has been the industry's standard dummy text.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 SemiBold"/>
                <a:cs typeface="Inter SemiBold"/>
                <a:sym typeface="Inter SemiBold"/>
              </a:rPr>
              <a:t> 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 SemiBold"/>
                <a:sym typeface="Inter"/>
              </a:rPr>
              <a:t>Si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mply dummy text of the printing and typesetting industry. Lorem Ipsum has been the industry's standard dummy text.</a:t>
            </a:r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lang="en-GB" sz="1067" noProof="0" dirty="0">
              <a:solidFill>
                <a:srgbClr val="595959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pic>
        <p:nvPicPr>
          <p:cNvPr id="3" name="Tijdelijke aanduiding voor afbeelding 5">
            <a:extLst>
              <a:ext uri="{FF2B5EF4-FFF2-40B4-BE49-F238E27FC236}">
                <a16:creationId xmlns:a16="http://schemas.microsoft.com/office/drawing/2014/main" id="{4DB7D163-13DE-757A-9336-94388AF34F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653" b="8653"/>
          <a:stretch/>
        </p:blipFill>
        <p:spPr>
          <a:xfrm>
            <a:off x="450851" y="474133"/>
            <a:ext cx="11267016" cy="524086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2F7D47A-4C0D-ADFB-A5AB-1EC25AF6680A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450851" y="474135"/>
            <a:ext cx="11267016" cy="5240867"/>
          </a:xfrm>
        </p:spPr>
        <p:txBody>
          <a:bodyPr/>
          <a:lstStyle/>
          <a:p>
            <a:r>
              <a:rPr lang="nl-NL"/>
              <a:t>Klik op het pictogram als u een afbeelding wilt toevoegen</a:t>
            </a:r>
            <a:endParaRPr lang="en-NL"/>
          </a:p>
        </p:txBody>
      </p:sp>
      <p:sp>
        <p:nvSpPr>
          <p:cNvPr id="4" name="Google Shape;134;p37">
            <a:extLst>
              <a:ext uri="{FF2B5EF4-FFF2-40B4-BE49-F238E27FC236}">
                <a16:creationId xmlns:a16="http://schemas.microsoft.com/office/drawing/2014/main" id="{821E45A5-958F-6D44-F8CD-7A1192F3A2D2}"/>
              </a:ext>
            </a:extLst>
          </p:cNvPr>
          <p:cNvSpPr txBox="1"/>
          <p:nvPr/>
        </p:nvSpPr>
        <p:spPr>
          <a:xfrm>
            <a:off x="376015" y="5939259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Welcome </a:t>
            </a:r>
            <a:r>
              <a:rPr lang="en-GB" sz="4667" i="1" u="none" strike="noStrike" kern="0" cap="none" baseline="0" dirty="0">
                <a:solidFill>
                  <a:srgbClr val="000000"/>
                </a:solidFill>
                <a:uFillTx/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Message</a:t>
            </a:r>
          </a:p>
        </p:txBody>
      </p:sp>
    </p:spTree>
    <p:extLst>
      <p:ext uri="{BB962C8B-B14F-4D97-AF65-F5344CB8AC3E}">
        <p14:creationId xmlns:p14="http://schemas.microsoft.com/office/powerpoint/2010/main" val="25140453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06 - Contents" preserve="1" userDrawn="1">
  <p:cSld name="KEUNE 06 - Contents">
    <p:spTree>
      <p:nvGrpSpPr>
        <p:cNvPr id="1" name="Shape 192">
          <a:extLst>
            <a:ext uri="{FF2B5EF4-FFF2-40B4-BE49-F238E27FC236}">
              <a16:creationId xmlns:a16="http://schemas.microsoft.com/office/drawing/2014/main" id="{A191E076-5E44-9E56-E50E-A208312510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134;p37">
            <a:extLst>
              <a:ext uri="{FF2B5EF4-FFF2-40B4-BE49-F238E27FC236}">
                <a16:creationId xmlns:a16="http://schemas.microsoft.com/office/drawing/2014/main" id="{8202C490-17A9-3711-D982-770B7B102024}"/>
              </a:ext>
            </a:extLst>
          </p:cNvPr>
          <p:cNvSpPr txBox="1"/>
          <p:nvPr/>
        </p:nvSpPr>
        <p:spPr>
          <a:xfrm>
            <a:off x="376015" y="483283"/>
            <a:ext cx="4402263" cy="6668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Contents</a:t>
            </a:r>
            <a:endParaRPr lang="en-US" sz="4667" i="1" u="none" strike="noStrike" kern="0" cap="none" baseline="0" dirty="0">
              <a:solidFill>
                <a:srgbClr val="000000"/>
              </a:solidFill>
              <a:uFillTx/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  <p:cxnSp>
        <p:nvCxnSpPr>
          <p:cNvPr id="3" name="Google Shape;200;p40">
            <a:extLst>
              <a:ext uri="{FF2B5EF4-FFF2-40B4-BE49-F238E27FC236}">
                <a16:creationId xmlns:a16="http://schemas.microsoft.com/office/drawing/2014/main" id="{AFECBA1F-9CE4-0405-E6FC-6E34E0C5253C}"/>
              </a:ext>
            </a:extLst>
          </p:cNvPr>
          <p:cNvCxnSpPr>
            <a:cxnSpLocks/>
          </p:cNvCxnSpPr>
          <p:nvPr/>
        </p:nvCxnSpPr>
        <p:spPr>
          <a:xfrm>
            <a:off x="597401" y="2740703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4" name="Google Shape;201;p40">
            <a:extLst>
              <a:ext uri="{FF2B5EF4-FFF2-40B4-BE49-F238E27FC236}">
                <a16:creationId xmlns:a16="http://schemas.microsoft.com/office/drawing/2014/main" id="{AFB0367F-BFCE-055D-9AF5-F06AE9C40357}"/>
              </a:ext>
            </a:extLst>
          </p:cNvPr>
          <p:cNvCxnSpPr>
            <a:cxnSpLocks/>
          </p:cNvCxnSpPr>
          <p:nvPr/>
        </p:nvCxnSpPr>
        <p:spPr>
          <a:xfrm>
            <a:off x="597401" y="235713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6" name="Google Shape;203;p40">
            <a:extLst>
              <a:ext uri="{FF2B5EF4-FFF2-40B4-BE49-F238E27FC236}">
                <a16:creationId xmlns:a16="http://schemas.microsoft.com/office/drawing/2014/main" id="{43B49733-6386-9D76-2C3F-FAB2FA89DF56}"/>
              </a:ext>
            </a:extLst>
          </p:cNvPr>
          <p:cNvSpPr txBox="1"/>
          <p:nvPr/>
        </p:nvSpPr>
        <p:spPr>
          <a:xfrm>
            <a:off x="515609" y="2420253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8" name="Google Shape;208;p40">
            <a:extLst>
              <a:ext uri="{FF2B5EF4-FFF2-40B4-BE49-F238E27FC236}">
                <a16:creationId xmlns:a16="http://schemas.microsoft.com/office/drawing/2014/main" id="{218E17CE-D688-B4E8-F9E9-4B8DB936096F}"/>
              </a:ext>
            </a:extLst>
          </p:cNvPr>
          <p:cNvSpPr txBox="1"/>
          <p:nvPr/>
        </p:nvSpPr>
        <p:spPr>
          <a:xfrm>
            <a:off x="4450163" y="2409993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01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cxnSp>
        <p:nvCxnSpPr>
          <p:cNvPr id="9" name="Google Shape;200;p40">
            <a:extLst>
              <a:ext uri="{FF2B5EF4-FFF2-40B4-BE49-F238E27FC236}">
                <a16:creationId xmlns:a16="http://schemas.microsoft.com/office/drawing/2014/main" id="{E061910B-3243-1B4F-4B20-B6287C470C2E}"/>
              </a:ext>
            </a:extLst>
          </p:cNvPr>
          <p:cNvCxnSpPr>
            <a:cxnSpLocks/>
          </p:cNvCxnSpPr>
          <p:nvPr/>
        </p:nvCxnSpPr>
        <p:spPr>
          <a:xfrm>
            <a:off x="597401" y="3124271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0" name="Google Shape;200;p40">
            <a:extLst>
              <a:ext uri="{FF2B5EF4-FFF2-40B4-BE49-F238E27FC236}">
                <a16:creationId xmlns:a16="http://schemas.microsoft.com/office/drawing/2014/main" id="{DF27637A-0093-F3C0-F8FF-82D97437065C}"/>
              </a:ext>
            </a:extLst>
          </p:cNvPr>
          <p:cNvCxnSpPr>
            <a:cxnSpLocks/>
          </p:cNvCxnSpPr>
          <p:nvPr/>
        </p:nvCxnSpPr>
        <p:spPr>
          <a:xfrm>
            <a:off x="597401" y="3507839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1" name="Google Shape;200;p40">
            <a:extLst>
              <a:ext uri="{FF2B5EF4-FFF2-40B4-BE49-F238E27FC236}">
                <a16:creationId xmlns:a16="http://schemas.microsoft.com/office/drawing/2014/main" id="{BDF0B769-539B-0443-3826-73111C526D90}"/>
              </a:ext>
            </a:extLst>
          </p:cNvPr>
          <p:cNvCxnSpPr>
            <a:cxnSpLocks/>
          </p:cNvCxnSpPr>
          <p:nvPr/>
        </p:nvCxnSpPr>
        <p:spPr>
          <a:xfrm>
            <a:off x="597401" y="3891407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2" name="Google Shape;200;p40">
            <a:extLst>
              <a:ext uri="{FF2B5EF4-FFF2-40B4-BE49-F238E27FC236}">
                <a16:creationId xmlns:a16="http://schemas.microsoft.com/office/drawing/2014/main" id="{49985FA5-03B8-AAAD-2354-79BBDD5FF198}"/>
              </a:ext>
            </a:extLst>
          </p:cNvPr>
          <p:cNvCxnSpPr>
            <a:cxnSpLocks/>
          </p:cNvCxnSpPr>
          <p:nvPr/>
        </p:nvCxnSpPr>
        <p:spPr>
          <a:xfrm>
            <a:off x="597401" y="427497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3" name="Google Shape;200;p40">
            <a:extLst>
              <a:ext uri="{FF2B5EF4-FFF2-40B4-BE49-F238E27FC236}">
                <a16:creationId xmlns:a16="http://schemas.microsoft.com/office/drawing/2014/main" id="{1D7B3F31-364F-86B3-2147-45D6B3E27582}"/>
              </a:ext>
            </a:extLst>
          </p:cNvPr>
          <p:cNvCxnSpPr>
            <a:cxnSpLocks/>
          </p:cNvCxnSpPr>
          <p:nvPr/>
        </p:nvCxnSpPr>
        <p:spPr>
          <a:xfrm>
            <a:off x="597401" y="4658543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4" name="Google Shape;200;p40">
            <a:extLst>
              <a:ext uri="{FF2B5EF4-FFF2-40B4-BE49-F238E27FC236}">
                <a16:creationId xmlns:a16="http://schemas.microsoft.com/office/drawing/2014/main" id="{67345C3B-0417-677B-181E-82CB4E423CCD}"/>
              </a:ext>
            </a:extLst>
          </p:cNvPr>
          <p:cNvCxnSpPr>
            <a:cxnSpLocks/>
          </p:cNvCxnSpPr>
          <p:nvPr/>
        </p:nvCxnSpPr>
        <p:spPr>
          <a:xfrm>
            <a:off x="597401" y="5042112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5" name="Google Shape;203;p40">
            <a:extLst>
              <a:ext uri="{FF2B5EF4-FFF2-40B4-BE49-F238E27FC236}">
                <a16:creationId xmlns:a16="http://schemas.microsoft.com/office/drawing/2014/main" id="{C9AF382C-F382-270C-C12D-89095462C0CC}"/>
              </a:ext>
            </a:extLst>
          </p:cNvPr>
          <p:cNvSpPr txBox="1"/>
          <p:nvPr/>
        </p:nvSpPr>
        <p:spPr>
          <a:xfrm>
            <a:off x="515610" y="2805188"/>
            <a:ext cx="3776149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17" name="Google Shape;208;p40">
            <a:extLst>
              <a:ext uri="{FF2B5EF4-FFF2-40B4-BE49-F238E27FC236}">
                <a16:creationId xmlns:a16="http://schemas.microsoft.com/office/drawing/2014/main" id="{E0D0EFB0-21AB-1617-FCA4-2083D96ECD6C}"/>
              </a:ext>
            </a:extLst>
          </p:cNvPr>
          <p:cNvSpPr txBox="1"/>
          <p:nvPr/>
        </p:nvSpPr>
        <p:spPr>
          <a:xfrm>
            <a:off x="4450163" y="2794928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02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18" name="Google Shape;203;p40">
            <a:extLst>
              <a:ext uri="{FF2B5EF4-FFF2-40B4-BE49-F238E27FC236}">
                <a16:creationId xmlns:a16="http://schemas.microsoft.com/office/drawing/2014/main" id="{ACA6D4E4-23E8-C74A-7F24-C03E53033288}"/>
              </a:ext>
            </a:extLst>
          </p:cNvPr>
          <p:cNvSpPr txBox="1"/>
          <p:nvPr/>
        </p:nvSpPr>
        <p:spPr>
          <a:xfrm>
            <a:off x="515609" y="3190123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19" name="Google Shape;208;p40">
            <a:extLst>
              <a:ext uri="{FF2B5EF4-FFF2-40B4-BE49-F238E27FC236}">
                <a16:creationId xmlns:a16="http://schemas.microsoft.com/office/drawing/2014/main" id="{F1C5CCD5-EC23-38EB-6A3E-019F97138962}"/>
              </a:ext>
            </a:extLst>
          </p:cNvPr>
          <p:cNvSpPr txBox="1"/>
          <p:nvPr/>
        </p:nvSpPr>
        <p:spPr>
          <a:xfrm>
            <a:off x="4450163" y="3179863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03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20" name="Google Shape;203;p40">
            <a:extLst>
              <a:ext uri="{FF2B5EF4-FFF2-40B4-BE49-F238E27FC236}">
                <a16:creationId xmlns:a16="http://schemas.microsoft.com/office/drawing/2014/main" id="{1121E9F3-017A-55F1-4EA4-A54B208E20F3}"/>
              </a:ext>
            </a:extLst>
          </p:cNvPr>
          <p:cNvSpPr txBox="1"/>
          <p:nvPr/>
        </p:nvSpPr>
        <p:spPr>
          <a:xfrm>
            <a:off x="515609" y="3575057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21" name="Google Shape;208;p40">
            <a:extLst>
              <a:ext uri="{FF2B5EF4-FFF2-40B4-BE49-F238E27FC236}">
                <a16:creationId xmlns:a16="http://schemas.microsoft.com/office/drawing/2014/main" id="{09284D3C-6D75-30AB-4785-0B902B52C6D3}"/>
              </a:ext>
            </a:extLst>
          </p:cNvPr>
          <p:cNvSpPr txBox="1"/>
          <p:nvPr/>
        </p:nvSpPr>
        <p:spPr>
          <a:xfrm>
            <a:off x="4450163" y="3564797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04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22" name="Google Shape;203;p40">
            <a:extLst>
              <a:ext uri="{FF2B5EF4-FFF2-40B4-BE49-F238E27FC236}">
                <a16:creationId xmlns:a16="http://schemas.microsoft.com/office/drawing/2014/main" id="{1006FFDE-DAE9-B9A0-0DA3-B78791F198E6}"/>
              </a:ext>
            </a:extLst>
          </p:cNvPr>
          <p:cNvSpPr txBox="1"/>
          <p:nvPr/>
        </p:nvSpPr>
        <p:spPr>
          <a:xfrm>
            <a:off x="515609" y="3959992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23" name="Google Shape;208;p40">
            <a:extLst>
              <a:ext uri="{FF2B5EF4-FFF2-40B4-BE49-F238E27FC236}">
                <a16:creationId xmlns:a16="http://schemas.microsoft.com/office/drawing/2014/main" id="{CB55A079-3726-71FB-0A1F-16BC6B36CA22}"/>
              </a:ext>
            </a:extLst>
          </p:cNvPr>
          <p:cNvSpPr txBox="1"/>
          <p:nvPr/>
        </p:nvSpPr>
        <p:spPr>
          <a:xfrm>
            <a:off x="4450163" y="3949732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05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24" name="Google Shape;203;p40">
            <a:extLst>
              <a:ext uri="{FF2B5EF4-FFF2-40B4-BE49-F238E27FC236}">
                <a16:creationId xmlns:a16="http://schemas.microsoft.com/office/drawing/2014/main" id="{19A199CB-0406-87CF-A98C-91E5BD1A4B4A}"/>
              </a:ext>
            </a:extLst>
          </p:cNvPr>
          <p:cNvSpPr txBox="1"/>
          <p:nvPr/>
        </p:nvSpPr>
        <p:spPr>
          <a:xfrm>
            <a:off x="515609" y="4344927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25" name="Google Shape;208;p40">
            <a:extLst>
              <a:ext uri="{FF2B5EF4-FFF2-40B4-BE49-F238E27FC236}">
                <a16:creationId xmlns:a16="http://schemas.microsoft.com/office/drawing/2014/main" id="{4EA52C76-3483-2598-3E99-B17ACBDBB47C}"/>
              </a:ext>
            </a:extLst>
          </p:cNvPr>
          <p:cNvSpPr txBox="1"/>
          <p:nvPr/>
        </p:nvSpPr>
        <p:spPr>
          <a:xfrm>
            <a:off x="4450163" y="4334667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06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26" name="Google Shape;203;p40">
            <a:extLst>
              <a:ext uri="{FF2B5EF4-FFF2-40B4-BE49-F238E27FC236}">
                <a16:creationId xmlns:a16="http://schemas.microsoft.com/office/drawing/2014/main" id="{DAC8D5F2-18FA-1B7B-1C99-862BE86CAACF}"/>
              </a:ext>
            </a:extLst>
          </p:cNvPr>
          <p:cNvSpPr txBox="1"/>
          <p:nvPr/>
        </p:nvSpPr>
        <p:spPr>
          <a:xfrm>
            <a:off x="515609" y="4729863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27" name="Google Shape;208;p40">
            <a:extLst>
              <a:ext uri="{FF2B5EF4-FFF2-40B4-BE49-F238E27FC236}">
                <a16:creationId xmlns:a16="http://schemas.microsoft.com/office/drawing/2014/main" id="{BCEF7DE3-2415-242C-1AD6-9B272DBF2250}"/>
              </a:ext>
            </a:extLst>
          </p:cNvPr>
          <p:cNvSpPr txBox="1"/>
          <p:nvPr/>
        </p:nvSpPr>
        <p:spPr>
          <a:xfrm>
            <a:off x="4450163" y="4719603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07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cxnSp>
        <p:nvCxnSpPr>
          <p:cNvPr id="28" name="Google Shape;200;p40">
            <a:extLst>
              <a:ext uri="{FF2B5EF4-FFF2-40B4-BE49-F238E27FC236}">
                <a16:creationId xmlns:a16="http://schemas.microsoft.com/office/drawing/2014/main" id="{E3462091-E126-4C74-9584-7251967B7EE5}"/>
              </a:ext>
            </a:extLst>
          </p:cNvPr>
          <p:cNvCxnSpPr>
            <a:cxnSpLocks/>
          </p:cNvCxnSpPr>
          <p:nvPr/>
        </p:nvCxnSpPr>
        <p:spPr>
          <a:xfrm>
            <a:off x="593565" y="542917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9" name="Google Shape;200;p40">
            <a:extLst>
              <a:ext uri="{FF2B5EF4-FFF2-40B4-BE49-F238E27FC236}">
                <a16:creationId xmlns:a16="http://schemas.microsoft.com/office/drawing/2014/main" id="{27C32B49-EAEA-31AE-4D6F-919F52438A04}"/>
              </a:ext>
            </a:extLst>
          </p:cNvPr>
          <p:cNvCxnSpPr>
            <a:cxnSpLocks/>
          </p:cNvCxnSpPr>
          <p:nvPr/>
        </p:nvCxnSpPr>
        <p:spPr>
          <a:xfrm>
            <a:off x="593565" y="5812744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30" name="Google Shape;203;p40">
            <a:extLst>
              <a:ext uri="{FF2B5EF4-FFF2-40B4-BE49-F238E27FC236}">
                <a16:creationId xmlns:a16="http://schemas.microsoft.com/office/drawing/2014/main" id="{55FEEBD6-01A8-D3E1-DA64-E131412F5BC1}"/>
              </a:ext>
            </a:extLst>
          </p:cNvPr>
          <p:cNvSpPr txBox="1"/>
          <p:nvPr/>
        </p:nvSpPr>
        <p:spPr>
          <a:xfrm>
            <a:off x="511773" y="5115559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31" name="Google Shape;208;p40">
            <a:extLst>
              <a:ext uri="{FF2B5EF4-FFF2-40B4-BE49-F238E27FC236}">
                <a16:creationId xmlns:a16="http://schemas.microsoft.com/office/drawing/2014/main" id="{C3B38CF9-3D9B-9ECE-2AD8-6D3BA7F06CBC}"/>
              </a:ext>
            </a:extLst>
          </p:cNvPr>
          <p:cNvSpPr txBox="1"/>
          <p:nvPr/>
        </p:nvSpPr>
        <p:spPr>
          <a:xfrm>
            <a:off x="4446327" y="5105299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08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32" name="Google Shape;203;p40">
            <a:extLst>
              <a:ext uri="{FF2B5EF4-FFF2-40B4-BE49-F238E27FC236}">
                <a16:creationId xmlns:a16="http://schemas.microsoft.com/office/drawing/2014/main" id="{0A2E6917-6F22-F836-2682-BDE9A88BDA1B}"/>
              </a:ext>
            </a:extLst>
          </p:cNvPr>
          <p:cNvSpPr txBox="1"/>
          <p:nvPr/>
        </p:nvSpPr>
        <p:spPr>
          <a:xfrm>
            <a:off x="511773" y="5500495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33" name="Google Shape;208;p40">
            <a:extLst>
              <a:ext uri="{FF2B5EF4-FFF2-40B4-BE49-F238E27FC236}">
                <a16:creationId xmlns:a16="http://schemas.microsoft.com/office/drawing/2014/main" id="{D8F0D015-B949-302E-E166-AB6198A2398D}"/>
              </a:ext>
            </a:extLst>
          </p:cNvPr>
          <p:cNvSpPr txBox="1"/>
          <p:nvPr/>
        </p:nvSpPr>
        <p:spPr>
          <a:xfrm>
            <a:off x="4446327" y="5490235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09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2A1A3FA-68AA-2804-C0C8-846DC47951C8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5369856" y="17563"/>
            <a:ext cx="6663491" cy="6858000"/>
            <a:chOff x="4027392" y="13172"/>
            <a:chExt cx="4997618" cy="5143500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8298ABFE-E029-5FDF-8934-79EBEBE6BE0A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200000">
              <a:off x="6110238" y="2022191"/>
              <a:ext cx="4730425" cy="1099118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BDFDFDCE-D3F5-065D-6DF6-1E8AC65FE598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l="22746" t="20144" r="47000" b="34288"/>
            <a:stretch>
              <a:fillRect/>
            </a:stretch>
          </p:blipFill>
          <p:spPr>
            <a:xfrm>
              <a:off x="4027392" y="13172"/>
              <a:ext cx="4136988" cy="51435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144634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07 - Contents" preserve="1" userDrawn="1">
  <p:cSld name="KEUNE 07 -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347A1BF4-EC9F-BB67-3015-7772F8EBA422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501193" y="474133"/>
            <a:ext cx="5321300" cy="5909735"/>
          </a:xfrm>
        </p:spPr>
        <p:txBody>
          <a:bodyPr/>
          <a:lstStyle/>
          <a:p>
            <a:r>
              <a:rPr lang="nl-NL">
                <a:latin typeface="Acumin Pro" panose="020B0504020202020204" pitchFamily="34" charset="77"/>
              </a:rPr>
              <a:t>Klik op het pictogram als u een afbeelding wilt toevoegen</a:t>
            </a:r>
            <a:endParaRPr lang="en-US" dirty="0">
              <a:latin typeface="Acumin Pro" panose="020B0504020202020204" pitchFamily="34" charset="77"/>
            </a:endParaRPr>
          </a:p>
        </p:txBody>
      </p:sp>
      <p:cxnSp>
        <p:nvCxnSpPr>
          <p:cNvPr id="3" name="Google Shape;200;p40">
            <a:extLst>
              <a:ext uri="{FF2B5EF4-FFF2-40B4-BE49-F238E27FC236}">
                <a16:creationId xmlns:a16="http://schemas.microsoft.com/office/drawing/2014/main" id="{45A3696C-E73A-1E50-66C9-E256514AFF55}"/>
              </a:ext>
            </a:extLst>
          </p:cNvPr>
          <p:cNvCxnSpPr>
            <a:cxnSpLocks/>
          </p:cNvCxnSpPr>
          <p:nvPr/>
        </p:nvCxnSpPr>
        <p:spPr>
          <a:xfrm>
            <a:off x="6909463" y="2740703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4" name="Google Shape;201;p40">
            <a:extLst>
              <a:ext uri="{FF2B5EF4-FFF2-40B4-BE49-F238E27FC236}">
                <a16:creationId xmlns:a16="http://schemas.microsoft.com/office/drawing/2014/main" id="{32319667-07F3-21D9-AE78-7F5F41B76299}"/>
              </a:ext>
            </a:extLst>
          </p:cNvPr>
          <p:cNvCxnSpPr>
            <a:cxnSpLocks/>
          </p:cNvCxnSpPr>
          <p:nvPr/>
        </p:nvCxnSpPr>
        <p:spPr>
          <a:xfrm>
            <a:off x="6909463" y="235713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5" name="Google Shape;203;p40">
            <a:extLst>
              <a:ext uri="{FF2B5EF4-FFF2-40B4-BE49-F238E27FC236}">
                <a16:creationId xmlns:a16="http://schemas.microsoft.com/office/drawing/2014/main" id="{1C5C1C4A-4846-42D7-F748-DFB9ABFFAB0B}"/>
              </a:ext>
            </a:extLst>
          </p:cNvPr>
          <p:cNvSpPr txBox="1"/>
          <p:nvPr/>
        </p:nvSpPr>
        <p:spPr>
          <a:xfrm>
            <a:off x="6827670" y="2420253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6" name="Google Shape;208;p40">
            <a:extLst>
              <a:ext uri="{FF2B5EF4-FFF2-40B4-BE49-F238E27FC236}">
                <a16:creationId xmlns:a16="http://schemas.microsoft.com/office/drawing/2014/main" id="{1BD4C617-01E9-DB79-8EC1-235666CC0559}"/>
              </a:ext>
            </a:extLst>
          </p:cNvPr>
          <p:cNvSpPr txBox="1"/>
          <p:nvPr/>
        </p:nvSpPr>
        <p:spPr>
          <a:xfrm>
            <a:off x="10762224" y="2409993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01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cxnSp>
        <p:nvCxnSpPr>
          <p:cNvPr id="7" name="Google Shape;200;p40">
            <a:extLst>
              <a:ext uri="{FF2B5EF4-FFF2-40B4-BE49-F238E27FC236}">
                <a16:creationId xmlns:a16="http://schemas.microsoft.com/office/drawing/2014/main" id="{C658FEFE-8578-1BC7-CCD5-D64285CC9926}"/>
              </a:ext>
            </a:extLst>
          </p:cNvPr>
          <p:cNvCxnSpPr>
            <a:cxnSpLocks/>
          </p:cNvCxnSpPr>
          <p:nvPr/>
        </p:nvCxnSpPr>
        <p:spPr>
          <a:xfrm>
            <a:off x="6909463" y="3124271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8" name="Google Shape;200;p40">
            <a:extLst>
              <a:ext uri="{FF2B5EF4-FFF2-40B4-BE49-F238E27FC236}">
                <a16:creationId xmlns:a16="http://schemas.microsoft.com/office/drawing/2014/main" id="{A4BE57EF-653A-92D8-619D-1D4674AB3854}"/>
              </a:ext>
            </a:extLst>
          </p:cNvPr>
          <p:cNvCxnSpPr>
            <a:cxnSpLocks/>
          </p:cNvCxnSpPr>
          <p:nvPr/>
        </p:nvCxnSpPr>
        <p:spPr>
          <a:xfrm>
            <a:off x="6909463" y="3507839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9" name="Google Shape;200;p40">
            <a:extLst>
              <a:ext uri="{FF2B5EF4-FFF2-40B4-BE49-F238E27FC236}">
                <a16:creationId xmlns:a16="http://schemas.microsoft.com/office/drawing/2014/main" id="{D0247AD2-CCE6-BCDD-3D6A-8307FDFE56CC}"/>
              </a:ext>
            </a:extLst>
          </p:cNvPr>
          <p:cNvCxnSpPr>
            <a:cxnSpLocks/>
          </p:cNvCxnSpPr>
          <p:nvPr/>
        </p:nvCxnSpPr>
        <p:spPr>
          <a:xfrm>
            <a:off x="6909463" y="3891407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0" name="Google Shape;200;p40">
            <a:extLst>
              <a:ext uri="{FF2B5EF4-FFF2-40B4-BE49-F238E27FC236}">
                <a16:creationId xmlns:a16="http://schemas.microsoft.com/office/drawing/2014/main" id="{38AAD3A4-97CE-B9BF-40C7-C9A0900EFF9F}"/>
              </a:ext>
            </a:extLst>
          </p:cNvPr>
          <p:cNvCxnSpPr>
            <a:cxnSpLocks/>
          </p:cNvCxnSpPr>
          <p:nvPr/>
        </p:nvCxnSpPr>
        <p:spPr>
          <a:xfrm>
            <a:off x="6909463" y="427497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1" name="Google Shape;200;p40">
            <a:extLst>
              <a:ext uri="{FF2B5EF4-FFF2-40B4-BE49-F238E27FC236}">
                <a16:creationId xmlns:a16="http://schemas.microsoft.com/office/drawing/2014/main" id="{6EE39CED-228A-C877-D038-46702978C859}"/>
              </a:ext>
            </a:extLst>
          </p:cNvPr>
          <p:cNvCxnSpPr>
            <a:cxnSpLocks/>
          </p:cNvCxnSpPr>
          <p:nvPr/>
        </p:nvCxnSpPr>
        <p:spPr>
          <a:xfrm>
            <a:off x="6909463" y="4658543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2" name="Google Shape;200;p40">
            <a:extLst>
              <a:ext uri="{FF2B5EF4-FFF2-40B4-BE49-F238E27FC236}">
                <a16:creationId xmlns:a16="http://schemas.microsoft.com/office/drawing/2014/main" id="{7AB06F5A-96AD-CE9E-030D-205FF7A172FB}"/>
              </a:ext>
            </a:extLst>
          </p:cNvPr>
          <p:cNvCxnSpPr>
            <a:cxnSpLocks/>
          </p:cNvCxnSpPr>
          <p:nvPr/>
        </p:nvCxnSpPr>
        <p:spPr>
          <a:xfrm>
            <a:off x="6909463" y="5042112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3" name="Google Shape;203;p40">
            <a:extLst>
              <a:ext uri="{FF2B5EF4-FFF2-40B4-BE49-F238E27FC236}">
                <a16:creationId xmlns:a16="http://schemas.microsoft.com/office/drawing/2014/main" id="{D5E39C9A-ABEF-7028-8922-72447AF9B946}"/>
              </a:ext>
            </a:extLst>
          </p:cNvPr>
          <p:cNvSpPr txBox="1"/>
          <p:nvPr/>
        </p:nvSpPr>
        <p:spPr>
          <a:xfrm>
            <a:off x="6827671" y="2805188"/>
            <a:ext cx="3776149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14" name="Google Shape;208;p40">
            <a:extLst>
              <a:ext uri="{FF2B5EF4-FFF2-40B4-BE49-F238E27FC236}">
                <a16:creationId xmlns:a16="http://schemas.microsoft.com/office/drawing/2014/main" id="{7CE713E1-4F7D-8280-6970-7CEECB0396E1}"/>
              </a:ext>
            </a:extLst>
          </p:cNvPr>
          <p:cNvSpPr txBox="1"/>
          <p:nvPr/>
        </p:nvSpPr>
        <p:spPr>
          <a:xfrm>
            <a:off x="10762224" y="2794928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02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15" name="Google Shape;203;p40">
            <a:extLst>
              <a:ext uri="{FF2B5EF4-FFF2-40B4-BE49-F238E27FC236}">
                <a16:creationId xmlns:a16="http://schemas.microsoft.com/office/drawing/2014/main" id="{9ECC93A7-7AF8-331D-2264-586AE7E2C4A5}"/>
              </a:ext>
            </a:extLst>
          </p:cNvPr>
          <p:cNvSpPr txBox="1"/>
          <p:nvPr/>
        </p:nvSpPr>
        <p:spPr>
          <a:xfrm>
            <a:off x="6827670" y="3190123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16" name="Google Shape;208;p40">
            <a:extLst>
              <a:ext uri="{FF2B5EF4-FFF2-40B4-BE49-F238E27FC236}">
                <a16:creationId xmlns:a16="http://schemas.microsoft.com/office/drawing/2014/main" id="{97B92897-FF87-F60C-900E-156AA2C70F30}"/>
              </a:ext>
            </a:extLst>
          </p:cNvPr>
          <p:cNvSpPr txBox="1"/>
          <p:nvPr/>
        </p:nvSpPr>
        <p:spPr>
          <a:xfrm>
            <a:off x="10762224" y="3179863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03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17" name="Google Shape;203;p40">
            <a:extLst>
              <a:ext uri="{FF2B5EF4-FFF2-40B4-BE49-F238E27FC236}">
                <a16:creationId xmlns:a16="http://schemas.microsoft.com/office/drawing/2014/main" id="{FEAA1F57-ADE4-8223-E5FB-40B965069398}"/>
              </a:ext>
            </a:extLst>
          </p:cNvPr>
          <p:cNvSpPr txBox="1"/>
          <p:nvPr/>
        </p:nvSpPr>
        <p:spPr>
          <a:xfrm>
            <a:off x="6827670" y="3575057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18" name="Google Shape;208;p40">
            <a:extLst>
              <a:ext uri="{FF2B5EF4-FFF2-40B4-BE49-F238E27FC236}">
                <a16:creationId xmlns:a16="http://schemas.microsoft.com/office/drawing/2014/main" id="{00718AD2-5FD7-D2FB-BF8B-FB6C5EE999FE}"/>
              </a:ext>
            </a:extLst>
          </p:cNvPr>
          <p:cNvSpPr txBox="1"/>
          <p:nvPr/>
        </p:nvSpPr>
        <p:spPr>
          <a:xfrm>
            <a:off x="10762224" y="3564797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04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19" name="Google Shape;203;p40">
            <a:extLst>
              <a:ext uri="{FF2B5EF4-FFF2-40B4-BE49-F238E27FC236}">
                <a16:creationId xmlns:a16="http://schemas.microsoft.com/office/drawing/2014/main" id="{1C90A438-A568-92E9-EA1B-077F97226011}"/>
              </a:ext>
            </a:extLst>
          </p:cNvPr>
          <p:cNvSpPr txBox="1"/>
          <p:nvPr/>
        </p:nvSpPr>
        <p:spPr>
          <a:xfrm>
            <a:off x="6827670" y="3959992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20" name="Google Shape;208;p40">
            <a:extLst>
              <a:ext uri="{FF2B5EF4-FFF2-40B4-BE49-F238E27FC236}">
                <a16:creationId xmlns:a16="http://schemas.microsoft.com/office/drawing/2014/main" id="{397C26FB-DC3A-14C5-86E5-D20806D20FB0}"/>
              </a:ext>
            </a:extLst>
          </p:cNvPr>
          <p:cNvSpPr txBox="1"/>
          <p:nvPr/>
        </p:nvSpPr>
        <p:spPr>
          <a:xfrm>
            <a:off x="10762224" y="3949732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05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21" name="Google Shape;203;p40">
            <a:extLst>
              <a:ext uri="{FF2B5EF4-FFF2-40B4-BE49-F238E27FC236}">
                <a16:creationId xmlns:a16="http://schemas.microsoft.com/office/drawing/2014/main" id="{4647414B-99BD-40A3-656D-EE3AEE4153E9}"/>
              </a:ext>
            </a:extLst>
          </p:cNvPr>
          <p:cNvSpPr txBox="1"/>
          <p:nvPr/>
        </p:nvSpPr>
        <p:spPr>
          <a:xfrm>
            <a:off x="6827670" y="4344927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22" name="Google Shape;208;p40">
            <a:extLst>
              <a:ext uri="{FF2B5EF4-FFF2-40B4-BE49-F238E27FC236}">
                <a16:creationId xmlns:a16="http://schemas.microsoft.com/office/drawing/2014/main" id="{8828BBE9-7F8D-5E6C-AD9A-6C08FB19345D}"/>
              </a:ext>
            </a:extLst>
          </p:cNvPr>
          <p:cNvSpPr txBox="1"/>
          <p:nvPr/>
        </p:nvSpPr>
        <p:spPr>
          <a:xfrm>
            <a:off x="10762224" y="4334667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06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23" name="Google Shape;203;p40">
            <a:extLst>
              <a:ext uri="{FF2B5EF4-FFF2-40B4-BE49-F238E27FC236}">
                <a16:creationId xmlns:a16="http://schemas.microsoft.com/office/drawing/2014/main" id="{6BFEA5D3-937D-65B6-CEC1-24FBE516CCAC}"/>
              </a:ext>
            </a:extLst>
          </p:cNvPr>
          <p:cNvSpPr txBox="1"/>
          <p:nvPr/>
        </p:nvSpPr>
        <p:spPr>
          <a:xfrm>
            <a:off x="6827670" y="4729863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24" name="Google Shape;208;p40">
            <a:extLst>
              <a:ext uri="{FF2B5EF4-FFF2-40B4-BE49-F238E27FC236}">
                <a16:creationId xmlns:a16="http://schemas.microsoft.com/office/drawing/2014/main" id="{7E3190CB-ACE1-5E11-63D2-0591C920EBB8}"/>
              </a:ext>
            </a:extLst>
          </p:cNvPr>
          <p:cNvSpPr txBox="1"/>
          <p:nvPr/>
        </p:nvSpPr>
        <p:spPr>
          <a:xfrm>
            <a:off x="10762224" y="4719603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07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cxnSp>
        <p:nvCxnSpPr>
          <p:cNvPr id="25" name="Google Shape;200;p40">
            <a:extLst>
              <a:ext uri="{FF2B5EF4-FFF2-40B4-BE49-F238E27FC236}">
                <a16:creationId xmlns:a16="http://schemas.microsoft.com/office/drawing/2014/main" id="{967E1FE2-EEF9-EC8A-6509-504CFB96C177}"/>
              </a:ext>
            </a:extLst>
          </p:cNvPr>
          <p:cNvCxnSpPr>
            <a:cxnSpLocks/>
          </p:cNvCxnSpPr>
          <p:nvPr/>
        </p:nvCxnSpPr>
        <p:spPr>
          <a:xfrm>
            <a:off x="6905627" y="542917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6" name="Google Shape;200;p40">
            <a:extLst>
              <a:ext uri="{FF2B5EF4-FFF2-40B4-BE49-F238E27FC236}">
                <a16:creationId xmlns:a16="http://schemas.microsoft.com/office/drawing/2014/main" id="{71F3FB1C-D0FD-67E3-28AA-E674D65C1F01}"/>
              </a:ext>
            </a:extLst>
          </p:cNvPr>
          <p:cNvCxnSpPr>
            <a:cxnSpLocks/>
          </p:cNvCxnSpPr>
          <p:nvPr/>
        </p:nvCxnSpPr>
        <p:spPr>
          <a:xfrm>
            <a:off x="6905627" y="5812744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7" name="Google Shape;203;p40">
            <a:extLst>
              <a:ext uri="{FF2B5EF4-FFF2-40B4-BE49-F238E27FC236}">
                <a16:creationId xmlns:a16="http://schemas.microsoft.com/office/drawing/2014/main" id="{FD52D4FD-6094-C9AB-ADC2-277B7760E386}"/>
              </a:ext>
            </a:extLst>
          </p:cNvPr>
          <p:cNvSpPr txBox="1"/>
          <p:nvPr/>
        </p:nvSpPr>
        <p:spPr>
          <a:xfrm>
            <a:off x="6823834" y="5115559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28" name="Google Shape;208;p40">
            <a:extLst>
              <a:ext uri="{FF2B5EF4-FFF2-40B4-BE49-F238E27FC236}">
                <a16:creationId xmlns:a16="http://schemas.microsoft.com/office/drawing/2014/main" id="{891DA7EC-DA95-332D-FC6B-20BC74D97D68}"/>
              </a:ext>
            </a:extLst>
          </p:cNvPr>
          <p:cNvSpPr txBox="1"/>
          <p:nvPr/>
        </p:nvSpPr>
        <p:spPr>
          <a:xfrm>
            <a:off x="10758388" y="5105299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08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29" name="Google Shape;203;p40">
            <a:extLst>
              <a:ext uri="{FF2B5EF4-FFF2-40B4-BE49-F238E27FC236}">
                <a16:creationId xmlns:a16="http://schemas.microsoft.com/office/drawing/2014/main" id="{975DCBE2-39BE-7BF6-8D3A-BC3148CB1027}"/>
              </a:ext>
            </a:extLst>
          </p:cNvPr>
          <p:cNvSpPr txBox="1"/>
          <p:nvPr/>
        </p:nvSpPr>
        <p:spPr>
          <a:xfrm>
            <a:off x="6823834" y="5500495"/>
            <a:ext cx="3779985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1</a:t>
            </a:r>
          </a:p>
        </p:txBody>
      </p:sp>
      <p:sp>
        <p:nvSpPr>
          <p:cNvPr id="30" name="Google Shape;208;p40">
            <a:extLst>
              <a:ext uri="{FF2B5EF4-FFF2-40B4-BE49-F238E27FC236}">
                <a16:creationId xmlns:a16="http://schemas.microsoft.com/office/drawing/2014/main" id="{F7758E0C-FDE6-BF65-56B2-8CA082EC79AB}"/>
              </a:ext>
            </a:extLst>
          </p:cNvPr>
          <p:cNvSpPr txBox="1"/>
          <p:nvPr/>
        </p:nvSpPr>
        <p:spPr>
          <a:xfrm>
            <a:off x="10758388" y="5490235"/>
            <a:ext cx="434552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09</a:t>
            </a:r>
            <a:endParaRPr lang="en-GB" sz="1067" noProof="0" dirty="0"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31" name="Google Shape;134;p37">
            <a:extLst>
              <a:ext uri="{FF2B5EF4-FFF2-40B4-BE49-F238E27FC236}">
                <a16:creationId xmlns:a16="http://schemas.microsoft.com/office/drawing/2014/main" id="{40848BA0-5FDF-454B-7501-896CB39314C4}"/>
              </a:ext>
            </a:extLst>
          </p:cNvPr>
          <p:cNvSpPr txBox="1"/>
          <p:nvPr/>
        </p:nvSpPr>
        <p:spPr>
          <a:xfrm>
            <a:off x="6688077" y="483283"/>
            <a:ext cx="4402263" cy="6668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Contents</a:t>
            </a:r>
            <a:endParaRPr lang="en-US" sz="4667" i="1" u="none" strike="noStrike" kern="0" cap="none" baseline="0" dirty="0">
              <a:solidFill>
                <a:srgbClr val="000000"/>
              </a:solidFill>
              <a:uFillTx/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5398638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08 - Main" preserve="1" userDrawn="1">
  <p:cSld name="KEUNE 08 - M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Tijdelijke aanduiding voor afbeelding 5">
            <a:extLst>
              <a:ext uri="{FF2B5EF4-FFF2-40B4-BE49-F238E27FC236}">
                <a16:creationId xmlns:a16="http://schemas.microsoft.com/office/drawing/2014/main" id="{73F614FA-E74A-339A-81D1-D95E874B88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653" b="8653"/>
          <a:stretch/>
        </p:blipFill>
        <p:spPr>
          <a:xfrm>
            <a:off x="450851" y="1524000"/>
            <a:ext cx="11267016" cy="4859865"/>
          </a:xfrm>
          <a:prstGeom prst="rect">
            <a:avLst/>
          </a:prstGeom>
          <a:solidFill>
            <a:srgbClr val="858585"/>
          </a:solidFill>
          <a:ln>
            <a:noFill/>
          </a:ln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A2CE7FC-8B52-22CC-AA68-E149BD092738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450851" y="1524001"/>
            <a:ext cx="11267015" cy="4859865"/>
          </a:xfrm>
        </p:spPr>
        <p:txBody>
          <a:bodyPr/>
          <a:lstStyle/>
          <a:p>
            <a:r>
              <a:rPr lang="nl-NL"/>
              <a:t>Klik op het pictogram als u een afbeelding wilt toevoegen</a:t>
            </a:r>
            <a:endParaRPr lang="en-NL"/>
          </a:p>
        </p:txBody>
      </p:sp>
      <p:sp>
        <p:nvSpPr>
          <p:cNvPr id="4" name="Google Shape;134;p37">
            <a:extLst>
              <a:ext uri="{FF2B5EF4-FFF2-40B4-BE49-F238E27FC236}">
                <a16:creationId xmlns:a16="http://schemas.microsoft.com/office/drawing/2014/main" id="{B3076DE5-795C-D8A4-C33B-C361B87413AC}"/>
              </a:ext>
            </a:extLst>
          </p:cNvPr>
          <p:cNvSpPr txBox="1"/>
          <p:nvPr/>
        </p:nvSpPr>
        <p:spPr>
          <a:xfrm>
            <a:off x="376015" y="483283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Main </a:t>
            </a:r>
            <a:r>
              <a:rPr lang="en-GB" sz="4667" i="1" u="none" strike="noStrike" kern="0" cap="none" baseline="0" dirty="0">
                <a:solidFill>
                  <a:srgbClr val="000000"/>
                </a:solidFill>
                <a:uFillTx/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4667" i="1" u="none" strike="noStrike" kern="0" cap="none" baseline="0" dirty="0">
              <a:solidFill>
                <a:srgbClr val="000000"/>
              </a:solidFill>
              <a:uFillTx/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473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09 - Chapter 01 —" preserve="1" userDrawn="1">
  <p:cSld name="KEUNE 09 - Chapter 01 —">
    <p:spTree>
      <p:nvGrpSpPr>
        <p:cNvPr id="1" name="Shape 131">
          <a:extLst>
            <a:ext uri="{FF2B5EF4-FFF2-40B4-BE49-F238E27FC236}">
              <a16:creationId xmlns:a16="http://schemas.microsoft.com/office/drawing/2014/main" id="{8636AC93-3FEE-D2AF-CB68-CF9780ECCE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66;p18">
            <a:extLst>
              <a:ext uri="{FF2B5EF4-FFF2-40B4-BE49-F238E27FC236}">
                <a16:creationId xmlns:a16="http://schemas.microsoft.com/office/drawing/2014/main" id="{17ADB55D-2CB6-5F50-0989-0343981BBE2E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0" y="6446"/>
            <a:ext cx="12192000" cy="5708556"/>
          </a:xfrm>
          <a:prstGeom prst="rect">
            <a:avLst/>
          </a:prstGeom>
          <a:solidFill>
            <a:srgbClr val="858585"/>
          </a:solidFill>
          <a:ln>
            <a:noFill/>
          </a:ln>
        </p:spPr>
        <p:txBody>
          <a:bodyPr/>
          <a:lstStyle/>
          <a:p>
            <a:r>
              <a:rPr lang="nl-NL"/>
              <a:t>Klik op het pictogram als u een afbeelding wilt toevoegen</a:t>
            </a:r>
            <a:endParaRPr lang="en-NL"/>
          </a:p>
        </p:txBody>
      </p:sp>
      <p:sp>
        <p:nvSpPr>
          <p:cNvPr id="2" name="Google Shape;134;p37">
            <a:extLst>
              <a:ext uri="{FF2B5EF4-FFF2-40B4-BE49-F238E27FC236}">
                <a16:creationId xmlns:a16="http://schemas.microsoft.com/office/drawing/2014/main" id="{9A7AFE74-0A8C-2EE7-8B00-863349EF55FB}"/>
              </a:ext>
            </a:extLst>
          </p:cNvPr>
          <p:cNvSpPr txBox="1"/>
          <p:nvPr/>
        </p:nvSpPr>
        <p:spPr>
          <a:xfrm>
            <a:off x="376014" y="5961767"/>
            <a:ext cx="9377585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Chapter 01 — </a:t>
            </a:r>
            <a:r>
              <a:rPr lang="en-GB" sz="4667" i="1" u="none" strike="noStrike" kern="0" cap="none" baseline="0" dirty="0">
                <a:solidFill>
                  <a:srgbClr val="000000"/>
                </a:solidFill>
                <a:uFillTx/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Lorem Ipsum</a:t>
            </a:r>
            <a:endParaRPr lang="en-US" sz="4667" i="1" u="none" strike="noStrike" kern="0" cap="none" baseline="0" dirty="0">
              <a:solidFill>
                <a:srgbClr val="000000"/>
              </a:solidFill>
              <a:uFillTx/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42837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10 - This is a" preserve="1" userDrawn="1">
  <p:cSld name="KEUNE 10 - This is a">
    <p:spTree>
      <p:nvGrpSpPr>
        <p:cNvPr id="1" name="Shape 192">
          <a:extLst>
            <a:ext uri="{FF2B5EF4-FFF2-40B4-BE49-F238E27FC236}">
              <a16:creationId xmlns:a16="http://schemas.microsoft.com/office/drawing/2014/main" id="{4E2A5E80-0AF9-4CCA-9DA9-FD8A4AA4A0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7AD50882-2975-F7C7-9BA2-EB2B9BD94AEB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5559565" y="5"/>
            <a:ext cx="6473783" cy="6857996"/>
            <a:chOff x="4169673" y="3"/>
            <a:chExt cx="4855337" cy="5143497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16F08816-9FB5-E07D-6CD4-9F804CDFC14F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200000">
              <a:off x="6110238" y="2022191"/>
              <a:ext cx="4730425" cy="1099118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C5510D6-65B5-F825-954B-089CC39784AA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b="24213"/>
            <a:stretch>
              <a:fillRect/>
            </a:stretch>
          </p:blipFill>
          <p:spPr>
            <a:xfrm>
              <a:off x="4169673" y="3"/>
              <a:ext cx="3958024" cy="5143497"/>
            </a:xfrm>
            <a:prstGeom prst="rect">
              <a:avLst/>
            </a:prstGeom>
          </p:spPr>
        </p:pic>
      </p:grpSp>
      <p:sp>
        <p:nvSpPr>
          <p:cNvPr id="5" name="Google Shape;134;p37">
            <a:extLst>
              <a:ext uri="{FF2B5EF4-FFF2-40B4-BE49-F238E27FC236}">
                <a16:creationId xmlns:a16="http://schemas.microsoft.com/office/drawing/2014/main" id="{9ABE5374-F457-B686-8E07-18B2FCA59A88}"/>
              </a:ext>
            </a:extLst>
          </p:cNvPr>
          <p:cNvSpPr txBox="1">
            <a:spLocks/>
          </p:cNvSpPr>
          <p:nvPr/>
        </p:nvSpPr>
        <p:spPr>
          <a:xfrm>
            <a:off x="376015" y="483283"/>
            <a:ext cx="5586796" cy="29651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This is a </a:t>
            </a:r>
            <a:r>
              <a:rPr lang="en-GB" sz="4667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quote or highlight  format , 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lorem ipsum </a:t>
            </a:r>
            <a:r>
              <a:rPr lang="en-GB" sz="4667" dirty="0" err="1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dolor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sit </a:t>
            </a:r>
            <a:r>
              <a:rPr lang="en-GB" sz="4667" i="1" dirty="0" err="1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amet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, </a:t>
            </a:r>
            <a:r>
              <a:rPr lang="en-GB" sz="4667" dirty="0" err="1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consectetur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endParaRPr lang="en-US" sz="4667" i="1" dirty="0"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9813596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11 - This is a" preserve="1" userDrawn="1">
  <p:cSld name="KEUNE 11 - This is a">
    <p:spTree>
      <p:nvGrpSpPr>
        <p:cNvPr id="1" name="Shape 192">
          <a:extLst>
            <a:ext uri="{FF2B5EF4-FFF2-40B4-BE49-F238E27FC236}">
              <a16:creationId xmlns:a16="http://schemas.microsoft.com/office/drawing/2014/main" id="{08DFCDD9-424B-F675-D239-E9E7C4353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8BF3DAAD-08BF-C80A-1B84-89C7F1793C98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5785269" y="-451019"/>
            <a:ext cx="6248079" cy="7309019"/>
            <a:chOff x="4338951" y="-338264"/>
            <a:chExt cx="4686059" cy="5481764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214598D3-9418-6B48-0BB7-335F4EBF5249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200000">
              <a:off x="6110238" y="2022191"/>
              <a:ext cx="4730425" cy="1099118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1A2FD5D-D1DC-33A0-9616-E6CEF8167ADA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338951" y="-338264"/>
              <a:ext cx="4055555" cy="5481764"/>
            </a:xfrm>
            <a:prstGeom prst="rect">
              <a:avLst/>
            </a:prstGeom>
          </p:spPr>
        </p:pic>
      </p:grpSp>
      <p:sp>
        <p:nvSpPr>
          <p:cNvPr id="7" name="Google Shape;134;p37">
            <a:extLst>
              <a:ext uri="{FF2B5EF4-FFF2-40B4-BE49-F238E27FC236}">
                <a16:creationId xmlns:a16="http://schemas.microsoft.com/office/drawing/2014/main" id="{EC71769C-0A91-597B-D349-F2D4D368EC6B}"/>
              </a:ext>
            </a:extLst>
          </p:cNvPr>
          <p:cNvSpPr txBox="1">
            <a:spLocks/>
          </p:cNvSpPr>
          <p:nvPr/>
        </p:nvSpPr>
        <p:spPr>
          <a:xfrm>
            <a:off x="376015" y="483283"/>
            <a:ext cx="5586796" cy="29651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This is a </a:t>
            </a:r>
            <a:r>
              <a:rPr lang="en-GB" sz="4667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quote or highlight  format , 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lorem ipsum </a:t>
            </a:r>
            <a:r>
              <a:rPr lang="en-GB" sz="4667" dirty="0" err="1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dolor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sit </a:t>
            </a:r>
            <a:r>
              <a:rPr lang="en-GB" sz="4667" i="1" dirty="0" err="1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amet</a:t>
            </a:r>
            <a:r>
              <a:rPr lang="en-GB" sz="4667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,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r>
              <a:rPr lang="en-GB" sz="4667" dirty="0" err="1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consectetur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endParaRPr lang="en-US" sz="4667" i="1" dirty="0"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1653249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12 - This is a" preserve="1" userDrawn="1">
  <p:cSld name="KEUNE 12 - This is a">
    <p:spTree>
      <p:nvGrpSpPr>
        <p:cNvPr id="1" name="Shape 192">
          <a:extLst>
            <a:ext uri="{FF2B5EF4-FFF2-40B4-BE49-F238E27FC236}">
              <a16:creationId xmlns:a16="http://schemas.microsoft.com/office/drawing/2014/main" id="{B425BC19-A51C-1E74-4A6A-40CD679CF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6F8D592-9AE5-7025-344E-9A00BEE33CD2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935568" y="113211"/>
            <a:ext cx="5097779" cy="6744788"/>
            <a:chOff x="5201676" y="84908"/>
            <a:chExt cx="3823334" cy="5058591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343ECB77-E26C-C367-DAE6-5D081338C232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200000">
              <a:off x="6110238" y="2022191"/>
              <a:ext cx="4730425" cy="1099118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5F22CD3-77C8-E4EC-8AFB-799DAD977582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201676" y="84908"/>
              <a:ext cx="2849380" cy="5058591"/>
            </a:xfrm>
            <a:prstGeom prst="rect">
              <a:avLst/>
            </a:prstGeom>
          </p:spPr>
        </p:pic>
      </p:grpSp>
      <p:sp>
        <p:nvSpPr>
          <p:cNvPr id="7" name="Google Shape;134;p37">
            <a:extLst>
              <a:ext uri="{FF2B5EF4-FFF2-40B4-BE49-F238E27FC236}">
                <a16:creationId xmlns:a16="http://schemas.microsoft.com/office/drawing/2014/main" id="{052FB34B-BAF7-48DA-1C72-DB4749323F84}"/>
              </a:ext>
            </a:extLst>
          </p:cNvPr>
          <p:cNvSpPr txBox="1">
            <a:spLocks/>
          </p:cNvSpPr>
          <p:nvPr/>
        </p:nvSpPr>
        <p:spPr>
          <a:xfrm>
            <a:off x="376015" y="483283"/>
            <a:ext cx="5586796" cy="29651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This is a </a:t>
            </a:r>
            <a:r>
              <a:rPr lang="en-GB" sz="4667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quote or highlight  format , 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lorem ipsum </a:t>
            </a:r>
            <a:r>
              <a:rPr lang="en-GB" sz="4667" dirty="0" err="1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dolor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sit </a:t>
            </a:r>
            <a:r>
              <a:rPr lang="en-GB" sz="4667" i="1" dirty="0" err="1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amet</a:t>
            </a:r>
            <a:r>
              <a:rPr lang="en-GB" sz="4667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,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r>
              <a:rPr lang="en-GB" sz="4667" dirty="0" err="1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consectetur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endParaRPr lang="en-US" sz="4667" i="1" dirty="0"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3480074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13 - This is a" preserve="1" userDrawn="1">
  <p:cSld name="KEUNE 13 - This is a">
    <p:spTree>
      <p:nvGrpSpPr>
        <p:cNvPr id="1" name="Shape 192">
          <a:extLst>
            <a:ext uri="{FF2B5EF4-FFF2-40B4-BE49-F238E27FC236}">
              <a16:creationId xmlns:a16="http://schemas.microsoft.com/office/drawing/2014/main" id="{687E58E4-6085-1362-B3E0-EF8B639A83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134;p37">
            <a:extLst>
              <a:ext uri="{FF2B5EF4-FFF2-40B4-BE49-F238E27FC236}">
                <a16:creationId xmlns:a16="http://schemas.microsoft.com/office/drawing/2014/main" id="{4187EB22-DFDA-67A9-6687-73342B925C58}"/>
              </a:ext>
            </a:extLst>
          </p:cNvPr>
          <p:cNvSpPr txBox="1"/>
          <p:nvPr/>
        </p:nvSpPr>
        <p:spPr>
          <a:xfrm>
            <a:off x="376016" y="483283"/>
            <a:ext cx="4592993" cy="36833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This is a </a:t>
            </a:r>
            <a:r>
              <a:rPr lang="en-GB" sz="4667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quote or highlight  format , 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lorem ipsum </a:t>
            </a:r>
            <a:r>
              <a:rPr lang="en-GB" sz="4667" dirty="0" err="1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dolor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sit </a:t>
            </a:r>
            <a:r>
              <a:rPr lang="en-GB" sz="4667" i="1" dirty="0" err="1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amet</a:t>
            </a:r>
            <a:r>
              <a:rPr lang="en-GB" sz="4667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, </a:t>
            </a:r>
            <a:r>
              <a:rPr lang="en-GB" sz="4667" dirty="0" err="1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consectetur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endParaRPr lang="en-US" sz="4667" i="1" dirty="0"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8AC4B3E-5C18-B368-D454-45E39EE414B5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4969008" y="131885"/>
            <a:ext cx="7064339" cy="6594231"/>
            <a:chOff x="3726756" y="98913"/>
            <a:chExt cx="5298254" cy="4945673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7F0AB652-0916-BB95-BAB3-D608A8D35CD8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200000">
              <a:off x="6110238" y="2022191"/>
              <a:ext cx="4730425" cy="1099118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667492F3-D6C0-C05E-E3B9-09AB821A7E29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726756" y="98913"/>
              <a:ext cx="4844741" cy="494567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722215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14 - dolor" preserve="1" userDrawn="1">
  <p:cSld name="KEUNE 14 - dolor">
    <p:spTree>
      <p:nvGrpSpPr>
        <p:cNvPr id="1" name="Shape 225">
          <a:extLst>
            <a:ext uri="{FF2B5EF4-FFF2-40B4-BE49-F238E27FC236}">
              <a16:creationId xmlns:a16="http://schemas.microsoft.com/office/drawing/2014/main" id="{50829305-6D6A-72E9-397B-0C6027AC5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B4C66656-3E9F-E529-0736-BDF012034A04}"/>
              </a:ext>
            </a:extLst>
          </p:cNvPr>
          <p:cNvSpPr>
            <a:spLocks noGrp="1"/>
          </p:cNvSpPr>
          <p:nvPr>
            <p:ph type="pic" idx="2"/>
          </p:nvPr>
        </p:nvSpPr>
        <p:spPr/>
        <p:txBody>
          <a:bodyPr>
            <a:normAutofit/>
          </a:bodyPr>
          <a:lstStyle/>
          <a:p>
            <a:r>
              <a:rPr lang="nl-NL">
                <a:latin typeface="Acumin Pro" panose="020B0504020202020204" pitchFamily="34" charset="77"/>
              </a:rPr>
              <a:t>Klik op het pictogram als u een afbeelding wilt toevoegen</a:t>
            </a:r>
            <a:endParaRPr lang="en-NL" dirty="0">
              <a:latin typeface="Acumin Pro" panose="020B0504020202020204" pitchFamily="34" charset="77"/>
            </a:endParaRPr>
          </a:p>
        </p:txBody>
      </p:sp>
      <p:sp>
        <p:nvSpPr>
          <p:cNvPr id="2" name="Google Shape;135;p37">
            <a:extLst>
              <a:ext uri="{FF2B5EF4-FFF2-40B4-BE49-F238E27FC236}">
                <a16:creationId xmlns:a16="http://schemas.microsoft.com/office/drawing/2014/main" id="{BEA53048-03EE-A2FC-9C67-98D2EAB723C4}"/>
              </a:ext>
            </a:extLst>
          </p:cNvPr>
          <p:cNvSpPr txBox="1"/>
          <p:nvPr/>
        </p:nvSpPr>
        <p:spPr>
          <a:xfrm>
            <a:off x="474134" y="2151749"/>
            <a:ext cx="4605177" cy="42321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/>
          <a:p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dolor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sit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amet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,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consectetur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adipiscing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elit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. Sed do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eiusmod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tempor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incididunt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ut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labore et dolore magna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aliqua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. Ut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enim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ad minim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veniam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,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quis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nostrud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exercitation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ullamco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laboris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nisi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ut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aliquip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ex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ea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commodo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consequat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.</a:t>
            </a:r>
          </a:p>
          <a:p>
            <a:endParaRPr lang="en-GB" sz="1067" noProof="0" dirty="0">
              <a:solidFill>
                <a:schemeClr val="tx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  <a:p>
            <a:r>
              <a:rPr lang="en-GB" sz="1067" b="1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Key Features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Duis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aute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irure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dolor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in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reprehenderit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in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voluptate</a:t>
            </a:r>
            <a:endParaRPr lang="en-GB" sz="1067" noProof="0" dirty="0">
              <a:solidFill>
                <a:schemeClr val="tx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Excepteur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sint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occaecat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cupidatat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non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proident</a:t>
            </a:r>
            <a:endParaRPr lang="en-GB" sz="1067" noProof="0" dirty="0">
              <a:solidFill>
                <a:schemeClr val="tx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Ullamco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laboris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nisi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ut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aliquip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ex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ea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commodo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consequat</a:t>
            </a:r>
            <a:endParaRPr lang="en-GB" sz="1067" noProof="0" dirty="0">
              <a:solidFill>
                <a:schemeClr val="tx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Tempor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incididunt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ut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labore et dolore magna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aliqua</a:t>
            </a:r>
            <a:endParaRPr lang="en-GB" sz="1067" noProof="0" dirty="0">
              <a:solidFill>
                <a:schemeClr val="tx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  <a:p>
            <a:endParaRPr lang="en-GB" sz="1067" noProof="0" dirty="0">
              <a:solidFill>
                <a:schemeClr val="tx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  <a:p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Curabitur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pretium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tincidunt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lacus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.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Nulla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gravida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orci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a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odio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.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Nullam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varius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,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turpis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et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commodo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pharetra,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est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eros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bibendum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elit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, nec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luctus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magna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felis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sollicitudin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mauris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.</a:t>
            </a:r>
          </a:p>
        </p:txBody>
      </p:sp>
      <p:sp>
        <p:nvSpPr>
          <p:cNvPr id="3" name="Google Shape;134;p37">
            <a:extLst>
              <a:ext uri="{FF2B5EF4-FFF2-40B4-BE49-F238E27FC236}">
                <a16:creationId xmlns:a16="http://schemas.microsoft.com/office/drawing/2014/main" id="{14D83D28-B73D-E2CA-EC4E-3D3FAD66BE4E}"/>
              </a:ext>
            </a:extLst>
          </p:cNvPr>
          <p:cNvSpPr txBox="1"/>
          <p:nvPr/>
        </p:nvSpPr>
        <p:spPr>
          <a:xfrm>
            <a:off x="376015" y="483283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Main </a:t>
            </a:r>
            <a:r>
              <a:rPr lang="en-GB" sz="4667" i="1" u="none" strike="noStrike" kern="0" cap="none" baseline="0" dirty="0">
                <a:solidFill>
                  <a:srgbClr val="000000"/>
                </a:solidFill>
                <a:uFillTx/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4667" i="1" u="none" strike="noStrike" kern="0" cap="none" baseline="0" dirty="0">
              <a:solidFill>
                <a:srgbClr val="000000"/>
              </a:solidFill>
              <a:uFillTx/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7365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15 - dolor" preserve="1" userDrawn="1">
  <p:cSld name="KEUNE 15 - dolor">
    <p:spTree>
      <p:nvGrpSpPr>
        <p:cNvPr id="1" name="Shape 225">
          <a:extLst>
            <a:ext uri="{FF2B5EF4-FFF2-40B4-BE49-F238E27FC236}">
              <a16:creationId xmlns:a16="http://schemas.microsoft.com/office/drawing/2014/main" id="{FBFC6F01-F95A-3B4F-968F-F3884467DF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8F11A0E3-6582-5028-AAF2-7671301653A3}"/>
              </a:ext>
            </a:extLst>
          </p:cNvPr>
          <p:cNvSpPr>
            <a:spLocks noGrp="1"/>
          </p:cNvSpPr>
          <p:nvPr>
            <p:ph type="pic" idx="10"/>
          </p:nvPr>
        </p:nvSpPr>
        <p:spPr/>
        <p:txBody>
          <a:bodyPr>
            <a:normAutofit/>
          </a:bodyPr>
          <a:lstStyle/>
          <a:p>
            <a:r>
              <a:rPr lang="nl-NL">
                <a:latin typeface="Acumin Pro" panose="020B0504020202020204" pitchFamily="34" charset="77"/>
              </a:rPr>
              <a:t>Klik op het pictogram als u een afbeelding wilt toevoegen</a:t>
            </a:r>
            <a:endParaRPr lang="en-NL" dirty="0">
              <a:latin typeface="Acumin Pro" panose="020B0504020202020204" pitchFamily="34" charset="77"/>
            </a:endParaRPr>
          </a:p>
        </p:txBody>
      </p:sp>
      <p:sp>
        <p:nvSpPr>
          <p:cNvPr id="8" name="Google Shape;135;p37">
            <a:extLst>
              <a:ext uri="{FF2B5EF4-FFF2-40B4-BE49-F238E27FC236}">
                <a16:creationId xmlns:a16="http://schemas.microsoft.com/office/drawing/2014/main" id="{2500550D-D406-421E-F55C-B75BCF31B3A5}"/>
              </a:ext>
            </a:extLst>
          </p:cNvPr>
          <p:cNvSpPr txBox="1"/>
          <p:nvPr/>
        </p:nvSpPr>
        <p:spPr>
          <a:xfrm>
            <a:off x="6354465" y="2151749"/>
            <a:ext cx="4605177" cy="42321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/>
          <a:p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dolor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sit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amet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,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consectetur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adipiscing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elit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. Sed do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eiusmod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tempor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incididunt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ut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labore et dolore magna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aliqua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. Ut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enim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ad minim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veniam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,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quis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nostrud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exercitation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ullamco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laboris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nisi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ut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aliquip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ex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ea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commodo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consequat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.</a:t>
            </a:r>
          </a:p>
          <a:p>
            <a:endParaRPr lang="en-GB" sz="1067" noProof="0" dirty="0">
              <a:solidFill>
                <a:schemeClr val="tx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  <a:p>
            <a:r>
              <a:rPr lang="en-GB" sz="1067" b="1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Key Features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Duis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aute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irure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dolor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in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reprehenderit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in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voluptate</a:t>
            </a:r>
            <a:endParaRPr lang="en-GB" sz="1067" noProof="0" dirty="0">
              <a:solidFill>
                <a:schemeClr val="tx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Excepteur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sint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occaecat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cupidatat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non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proident</a:t>
            </a:r>
            <a:endParaRPr lang="en-GB" sz="1067" noProof="0" dirty="0">
              <a:solidFill>
                <a:schemeClr val="tx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Ullamco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laboris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nisi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ut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aliquip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ex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ea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commodo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consequat</a:t>
            </a:r>
            <a:endParaRPr lang="en-GB" sz="1067" noProof="0" dirty="0">
              <a:solidFill>
                <a:schemeClr val="tx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Tempor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incididunt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ut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labore et dolore magna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aliqua</a:t>
            </a:r>
            <a:endParaRPr lang="en-GB" sz="1067" noProof="0" dirty="0">
              <a:solidFill>
                <a:schemeClr val="tx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  <a:p>
            <a:endParaRPr lang="en-GB" sz="1067" noProof="0" dirty="0">
              <a:solidFill>
                <a:schemeClr val="tx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  <a:p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Curabitur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pretium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tincidunt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lacus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.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Nulla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gravida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orci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a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odio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.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Nullam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varius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,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turpis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et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commodo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pharetra,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est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eros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bibendum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elit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, nec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luctus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magna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felis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sollicitudin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</a:t>
            </a:r>
            <a:r>
              <a:rPr lang="en-GB" sz="1067" noProof="0" dirty="0" err="1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mauris</a:t>
            </a: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.</a:t>
            </a:r>
          </a:p>
        </p:txBody>
      </p:sp>
      <p:sp>
        <p:nvSpPr>
          <p:cNvPr id="2" name="Google Shape;134;p37">
            <a:extLst>
              <a:ext uri="{FF2B5EF4-FFF2-40B4-BE49-F238E27FC236}">
                <a16:creationId xmlns:a16="http://schemas.microsoft.com/office/drawing/2014/main" id="{0DF4DF58-1541-EDE4-4504-F6539FD91D31}"/>
              </a:ext>
            </a:extLst>
          </p:cNvPr>
          <p:cNvSpPr txBox="1"/>
          <p:nvPr/>
        </p:nvSpPr>
        <p:spPr>
          <a:xfrm>
            <a:off x="6228175" y="483283"/>
            <a:ext cx="5489691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Main </a:t>
            </a:r>
            <a:r>
              <a:rPr lang="en-GB" sz="4667" i="1" u="none" strike="noStrike" kern="0" cap="none" baseline="0" dirty="0">
                <a:solidFill>
                  <a:srgbClr val="000000"/>
                </a:solidFill>
                <a:uFillTx/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4667" i="1" u="none" strike="noStrike" kern="0" cap="none" baseline="0" dirty="0">
              <a:solidFill>
                <a:srgbClr val="000000"/>
              </a:solidFill>
              <a:uFillTx/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70229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16 - Hyper Performing" preserve="1" userDrawn="1">
  <p:cSld name="KEUNE 16 - Hyper Performing">
    <p:spTree>
      <p:nvGrpSpPr>
        <p:cNvPr id="1" name="Shape 225">
          <a:extLst>
            <a:ext uri="{FF2B5EF4-FFF2-40B4-BE49-F238E27FC236}">
              <a16:creationId xmlns:a16="http://schemas.microsoft.com/office/drawing/2014/main" id="{16D53567-96EC-DF0E-9E19-CDE9EDE46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E28D1E9D-9972-D4E6-1E0D-77594828D775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473713" y="3311478"/>
            <a:ext cx="3606508" cy="3127423"/>
          </a:xfrm>
        </p:spPr>
        <p:txBody>
          <a:bodyPr/>
          <a:lstStyle/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AF477C7-09AF-5AF4-F953-ABCC80AE8C0F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4290146" y="3311479"/>
            <a:ext cx="3606508" cy="3143291"/>
          </a:xfrm>
        </p:spPr>
        <p:txBody>
          <a:bodyPr/>
          <a:lstStyle/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6891F52-83C3-46D0-BB9A-A0863CACE765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8106577" y="3311478"/>
            <a:ext cx="3601311" cy="3127423"/>
          </a:xfrm>
        </p:spPr>
        <p:txBody>
          <a:bodyPr/>
          <a:lstStyle/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C221215-C119-887C-F633-7D43A0341C18}"/>
              </a:ext>
            </a:extLst>
          </p:cNvPr>
          <p:cNvGrpSpPr/>
          <p:nvPr/>
        </p:nvGrpSpPr>
        <p:grpSpPr>
          <a:xfrm>
            <a:off x="950867" y="2012562"/>
            <a:ext cx="2652197" cy="660137"/>
            <a:chOff x="715100" y="1509421"/>
            <a:chExt cx="1989148" cy="495103"/>
          </a:xfrm>
        </p:grpSpPr>
        <p:sp>
          <p:nvSpPr>
            <p:cNvPr id="8" name="Google Shape;228;p41">
              <a:extLst>
                <a:ext uri="{FF2B5EF4-FFF2-40B4-BE49-F238E27FC236}">
                  <a16:creationId xmlns:a16="http://schemas.microsoft.com/office/drawing/2014/main" id="{50E9101E-221B-70E2-1A7E-AC95B6EF0CE2}"/>
                </a:ext>
              </a:extLst>
            </p:cNvPr>
            <p:cNvSpPr txBox="1"/>
            <p:nvPr/>
          </p:nvSpPr>
          <p:spPr>
            <a:xfrm>
              <a:off x="715100" y="1655228"/>
              <a:ext cx="1989148" cy="34929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400" tIns="34275" rIns="68575" bIns="34275" anchor="t" anchorCtr="0">
              <a:noAutofit/>
            </a:bodyPr>
            <a:lstStyle/>
            <a:p>
              <a:pPr lvl="0" algn="ctr">
                <a:lnSpc>
                  <a:spcPct val="70000"/>
                </a:lnSpc>
              </a:pPr>
              <a:r>
                <a:rPr lang="en-GB" sz="1733" dirty="0">
                  <a:solidFill>
                    <a:schemeClr val="tx1"/>
                  </a:solidFill>
                  <a:latin typeface="FAIRE Octave Display Light" pitchFamily="2" charset="77"/>
                  <a:ea typeface="FAIRE Octave Display Light" pitchFamily="2" charset="77"/>
                  <a:cs typeface="FAIRE Octave Display Light" pitchFamily="2" charset="77"/>
                  <a:sym typeface="Inter"/>
                </a:rPr>
                <a:t>Hyper Performing</a:t>
              </a:r>
            </a:p>
            <a:p>
              <a:pPr lvl="0" algn="ctr">
                <a:lnSpc>
                  <a:spcPct val="70000"/>
                </a:lnSpc>
              </a:pPr>
              <a:r>
                <a:rPr lang="en-GB" sz="1733" i="1" dirty="0">
                  <a:solidFill>
                    <a:schemeClr val="tx1"/>
                  </a:solidFill>
                  <a:latin typeface="FAIRE Octave Display Display Li" pitchFamily="50" charset="0"/>
                  <a:ea typeface="FAIRE Octave Display Display Li" pitchFamily="50" charset="0"/>
                  <a:cs typeface="FAIRE Octave Display Display Li" pitchFamily="50" charset="0"/>
                  <a:sym typeface="Inter"/>
                </a:rPr>
                <a:t>Formulas</a:t>
              </a:r>
            </a:p>
          </p:txBody>
        </p:sp>
        <p:sp>
          <p:nvSpPr>
            <p:cNvPr id="9" name="Google Shape;228;p41">
              <a:extLst>
                <a:ext uri="{FF2B5EF4-FFF2-40B4-BE49-F238E27FC236}">
                  <a16:creationId xmlns:a16="http://schemas.microsoft.com/office/drawing/2014/main" id="{9B30C0EF-CB71-FA67-7BB7-811133FD8B7F}"/>
                </a:ext>
              </a:extLst>
            </p:cNvPr>
            <p:cNvSpPr txBox="1"/>
            <p:nvPr/>
          </p:nvSpPr>
          <p:spPr>
            <a:xfrm>
              <a:off x="718772" y="1509421"/>
              <a:ext cx="1981805" cy="14580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noAutofit/>
            </a:bodyPr>
            <a:lstStyle/>
            <a:p>
              <a:pPr marL="0" marR="0" lvl="0" indent="0" algn="ctr" rtl="0">
                <a:lnSpc>
                  <a:spcPct val="6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67" noProof="0" dirty="0">
                  <a:solidFill>
                    <a:schemeClr val="dk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(1)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82236F4-96F8-BF4C-1CBC-851206696ABD}"/>
              </a:ext>
            </a:extLst>
          </p:cNvPr>
          <p:cNvGrpSpPr/>
          <p:nvPr/>
        </p:nvGrpSpPr>
        <p:grpSpPr>
          <a:xfrm>
            <a:off x="4769747" y="2012562"/>
            <a:ext cx="2647304" cy="660137"/>
            <a:chOff x="3577311" y="1509421"/>
            <a:chExt cx="1985478" cy="495103"/>
          </a:xfrm>
        </p:grpSpPr>
        <p:sp>
          <p:nvSpPr>
            <p:cNvPr id="33" name="Google Shape;228;p41">
              <a:extLst>
                <a:ext uri="{FF2B5EF4-FFF2-40B4-BE49-F238E27FC236}">
                  <a16:creationId xmlns:a16="http://schemas.microsoft.com/office/drawing/2014/main" id="{06D5B531-A6D0-BAFD-6986-10596E6A3953}"/>
                </a:ext>
              </a:extLst>
            </p:cNvPr>
            <p:cNvSpPr txBox="1"/>
            <p:nvPr/>
          </p:nvSpPr>
          <p:spPr>
            <a:xfrm>
              <a:off x="3577311" y="1655228"/>
              <a:ext cx="1985478" cy="34929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400" tIns="34275" rIns="68575" bIns="34275" anchor="t" anchorCtr="0">
              <a:noAutofit/>
            </a:bodyPr>
            <a:lstStyle/>
            <a:p>
              <a:pPr lvl="0" algn="ctr">
                <a:lnSpc>
                  <a:spcPct val="70000"/>
                </a:lnSpc>
              </a:pPr>
              <a:r>
                <a:rPr lang="en-GB" sz="1733" dirty="0">
                  <a:solidFill>
                    <a:schemeClr val="tx1"/>
                  </a:solidFill>
                  <a:latin typeface="FAIRE Octave Display Light" pitchFamily="2" charset="77"/>
                  <a:ea typeface="FAIRE Octave Display Light" pitchFamily="2" charset="77"/>
                  <a:cs typeface="FAIRE Octave Display Light" pitchFamily="2" charset="77"/>
                  <a:sym typeface="Inter"/>
                </a:rPr>
                <a:t>Hyper Performing</a:t>
              </a:r>
            </a:p>
            <a:p>
              <a:pPr lvl="0" algn="ctr">
                <a:lnSpc>
                  <a:spcPct val="70000"/>
                </a:lnSpc>
              </a:pPr>
              <a:r>
                <a:rPr lang="en-GB" sz="1733" i="1" dirty="0">
                  <a:solidFill>
                    <a:schemeClr val="tx1"/>
                  </a:solidFill>
                  <a:latin typeface="FAIRE Octave Display Display Li" pitchFamily="50" charset="0"/>
                  <a:ea typeface="FAIRE Octave Display Display Li" pitchFamily="50" charset="0"/>
                  <a:cs typeface="FAIRE Octave Display Display Li" pitchFamily="50" charset="0"/>
                  <a:sym typeface="Inter"/>
                </a:rPr>
                <a:t>Formulas</a:t>
              </a:r>
            </a:p>
          </p:txBody>
        </p:sp>
        <p:sp>
          <p:nvSpPr>
            <p:cNvPr id="34" name="Google Shape;228;p41">
              <a:extLst>
                <a:ext uri="{FF2B5EF4-FFF2-40B4-BE49-F238E27FC236}">
                  <a16:creationId xmlns:a16="http://schemas.microsoft.com/office/drawing/2014/main" id="{EA33A31F-2B54-21DA-8A1D-A79D3372333D}"/>
                </a:ext>
              </a:extLst>
            </p:cNvPr>
            <p:cNvSpPr txBox="1"/>
            <p:nvPr/>
          </p:nvSpPr>
          <p:spPr>
            <a:xfrm>
              <a:off x="3579148" y="1509421"/>
              <a:ext cx="1981805" cy="14580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noAutofit/>
            </a:bodyPr>
            <a:lstStyle/>
            <a:p>
              <a:pPr marL="0" marR="0" lvl="0" indent="0" algn="ctr" rtl="0">
                <a:lnSpc>
                  <a:spcPct val="6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67" noProof="0" dirty="0">
                  <a:solidFill>
                    <a:schemeClr val="dk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(2)</a:t>
              </a:r>
            </a:p>
          </p:txBody>
        </p:sp>
      </p:grpSp>
      <p:sp>
        <p:nvSpPr>
          <p:cNvPr id="35" name="Google Shape;228;p41">
            <a:extLst>
              <a:ext uri="{FF2B5EF4-FFF2-40B4-BE49-F238E27FC236}">
                <a16:creationId xmlns:a16="http://schemas.microsoft.com/office/drawing/2014/main" id="{F411BA94-9220-B054-4A42-E68C6C6013F2}"/>
              </a:ext>
            </a:extLst>
          </p:cNvPr>
          <p:cNvSpPr txBox="1"/>
          <p:nvPr/>
        </p:nvSpPr>
        <p:spPr>
          <a:xfrm>
            <a:off x="8586029" y="2206971"/>
            <a:ext cx="2642407" cy="4657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200" tIns="45700" rIns="91433" bIns="45700" anchor="t" anchorCtr="0">
            <a:noAutofit/>
          </a:bodyPr>
          <a:lstStyle/>
          <a:p>
            <a:pPr lvl="0" algn="ctr">
              <a:lnSpc>
                <a:spcPct val="70000"/>
              </a:lnSpc>
            </a:pPr>
            <a:r>
              <a:rPr lang="en-GB" sz="1733" dirty="0">
                <a:solidFill>
                  <a:schemeClr val="tx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  <a:sym typeface="Inter"/>
              </a:rPr>
              <a:t>Hyper Performing</a:t>
            </a:r>
          </a:p>
          <a:p>
            <a:pPr lvl="0" algn="ctr">
              <a:lnSpc>
                <a:spcPct val="70000"/>
              </a:lnSpc>
            </a:pPr>
            <a:r>
              <a:rPr lang="en-GB" sz="1733" i="1" dirty="0">
                <a:solidFill>
                  <a:schemeClr val="tx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  <a:sym typeface="Inter"/>
              </a:rPr>
              <a:t>Formulas</a:t>
            </a:r>
          </a:p>
        </p:txBody>
      </p:sp>
      <p:sp>
        <p:nvSpPr>
          <p:cNvPr id="36" name="Google Shape;228;p41">
            <a:extLst>
              <a:ext uri="{FF2B5EF4-FFF2-40B4-BE49-F238E27FC236}">
                <a16:creationId xmlns:a16="http://schemas.microsoft.com/office/drawing/2014/main" id="{F5BC9DE9-9DA4-B6C5-C429-CF1371AC5FEF}"/>
              </a:ext>
            </a:extLst>
          </p:cNvPr>
          <p:cNvSpPr txBox="1"/>
          <p:nvPr/>
        </p:nvSpPr>
        <p:spPr>
          <a:xfrm>
            <a:off x="8586029" y="2012562"/>
            <a:ext cx="2642407" cy="1944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marL="0" marR="0" lvl="0" indent="0" algn="ctr" rtl="0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(3)</a:t>
            </a:r>
          </a:p>
        </p:txBody>
      </p:sp>
      <p:sp>
        <p:nvSpPr>
          <p:cNvPr id="19" name="Google Shape;188;p39">
            <a:extLst>
              <a:ext uri="{FF2B5EF4-FFF2-40B4-BE49-F238E27FC236}">
                <a16:creationId xmlns:a16="http://schemas.microsoft.com/office/drawing/2014/main" id="{7B0CABA7-9ECE-DF97-DBCE-03A1CC95D300}"/>
              </a:ext>
            </a:extLst>
          </p:cNvPr>
          <p:cNvSpPr txBox="1"/>
          <p:nvPr/>
        </p:nvSpPr>
        <p:spPr>
          <a:xfrm>
            <a:off x="942372" y="2672699"/>
            <a:ext cx="2669187" cy="420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algn="ctr"/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Simply dummy text of the printing and typesetting industry. </a:t>
            </a:r>
          </a:p>
        </p:txBody>
      </p:sp>
      <p:sp>
        <p:nvSpPr>
          <p:cNvPr id="20" name="Google Shape;188;p39">
            <a:extLst>
              <a:ext uri="{FF2B5EF4-FFF2-40B4-BE49-F238E27FC236}">
                <a16:creationId xmlns:a16="http://schemas.microsoft.com/office/drawing/2014/main" id="{EA5D2190-736C-8B55-254F-3A8BF8B20C3D}"/>
              </a:ext>
            </a:extLst>
          </p:cNvPr>
          <p:cNvSpPr txBox="1"/>
          <p:nvPr/>
        </p:nvSpPr>
        <p:spPr>
          <a:xfrm>
            <a:off x="4769101" y="2672699"/>
            <a:ext cx="2648599" cy="420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algn="ctr"/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Simply dummy text of the printing and typesetting industry. </a:t>
            </a:r>
          </a:p>
        </p:txBody>
      </p:sp>
      <p:sp>
        <p:nvSpPr>
          <p:cNvPr id="21" name="Google Shape;188;p39">
            <a:extLst>
              <a:ext uri="{FF2B5EF4-FFF2-40B4-BE49-F238E27FC236}">
                <a16:creationId xmlns:a16="http://schemas.microsoft.com/office/drawing/2014/main" id="{D9E0051E-E1CC-C4AF-001D-C1C6E0229E70}"/>
              </a:ext>
            </a:extLst>
          </p:cNvPr>
          <p:cNvSpPr txBox="1"/>
          <p:nvPr/>
        </p:nvSpPr>
        <p:spPr>
          <a:xfrm>
            <a:off x="8582933" y="2672699"/>
            <a:ext cx="2648599" cy="420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algn="ctr"/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Simply dummy text of the printing and typesetting industry. </a:t>
            </a:r>
          </a:p>
        </p:txBody>
      </p:sp>
      <p:sp>
        <p:nvSpPr>
          <p:cNvPr id="4" name="Google Shape;134;p37">
            <a:extLst>
              <a:ext uri="{FF2B5EF4-FFF2-40B4-BE49-F238E27FC236}">
                <a16:creationId xmlns:a16="http://schemas.microsoft.com/office/drawing/2014/main" id="{F00D0F00-B1AF-1DE3-325E-0AEBF4D82709}"/>
              </a:ext>
            </a:extLst>
          </p:cNvPr>
          <p:cNvSpPr txBox="1"/>
          <p:nvPr/>
        </p:nvSpPr>
        <p:spPr>
          <a:xfrm>
            <a:off x="376015" y="483283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Main </a:t>
            </a:r>
            <a:r>
              <a:rPr lang="en-GB" sz="4667" i="1" u="none" strike="noStrike" kern="0" cap="none" baseline="0" dirty="0">
                <a:solidFill>
                  <a:srgbClr val="000000"/>
                </a:solidFill>
                <a:uFillTx/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4667" i="1" u="none" strike="noStrike" kern="0" cap="none" baseline="0" dirty="0">
              <a:solidFill>
                <a:srgbClr val="000000"/>
              </a:solidFill>
              <a:uFillTx/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71574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17 - Product" preserve="1" userDrawn="1">
  <p:cSld name="KEUNE 17 - Product">
    <p:spTree>
      <p:nvGrpSpPr>
        <p:cNvPr id="1" name="Shape 250">
          <a:extLst>
            <a:ext uri="{FF2B5EF4-FFF2-40B4-BE49-F238E27FC236}">
              <a16:creationId xmlns:a16="http://schemas.microsoft.com/office/drawing/2014/main" id="{74EFD4F0-EB63-5895-7850-69A607B3B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C2201056-AF19-47CC-6C74-EB350BACD9C4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488254" y="466794"/>
            <a:ext cx="5490517" cy="4417421"/>
          </a:xfrm>
        </p:spPr>
        <p:txBody>
          <a:bodyPr/>
          <a:lstStyle/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F4597D7A-363A-F890-5DA9-AD94841F2737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6202259" y="466794"/>
            <a:ext cx="5501487" cy="4417421"/>
          </a:xfrm>
        </p:spPr>
        <p:txBody>
          <a:bodyPr/>
          <a:lstStyle/>
          <a:p>
            <a:r>
              <a:rPr lang="nl-NL"/>
              <a:t>Klik op het pictogram als u een afbeelding wilt toevoegen</a:t>
            </a:r>
            <a:endParaRPr lang="en-NL" dirty="0"/>
          </a:p>
        </p:txBody>
      </p:sp>
      <p:sp>
        <p:nvSpPr>
          <p:cNvPr id="33" name="Google Shape;188;p39">
            <a:extLst>
              <a:ext uri="{FF2B5EF4-FFF2-40B4-BE49-F238E27FC236}">
                <a16:creationId xmlns:a16="http://schemas.microsoft.com/office/drawing/2014/main" id="{04B44373-1F01-21E8-1DBE-6F79B988BA34}"/>
              </a:ext>
            </a:extLst>
          </p:cNvPr>
          <p:cNvSpPr txBox="1"/>
          <p:nvPr/>
        </p:nvSpPr>
        <p:spPr>
          <a:xfrm>
            <a:off x="7729642" y="5824019"/>
            <a:ext cx="2456060" cy="4207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algn="ctr"/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Simply dummy text of the printing and typesetting industry. </a:t>
            </a:r>
          </a:p>
        </p:txBody>
      </p:sp>
      <p:sp>
        <p:nvSpPr>
          <p:cNvPr id="34" name="Google Shape;228;p41">
            <a:extLst>
              <a:ext uri="{FF2B5EF4-FFF2-40B4-BE49-F238E27FC236}">
                <a16:creationId xmlns:a16="http://schemas.microsoft.com/office/drawing/2014/main" id="{C98CB7DD-7D89-94FD-F199-32598D76C095}"/>
              </a:ext>
            </a:extLst>
          </p:cNvPr>
          <p:cNvSpPr txBox="1"/>
          <p:nvPr/>
        </p:nvSpPr>
        <p:spPr>
          <a:xfrm>
            <a:off x="6202259" y="5513115"/>
            <a:ext cx="5501487" cy="350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lvl="0" algn="ctr">
              <a:lnSpc>
                <a:spcPct val="70000"/>
              </a:lnSpc>
            </a:pPr>
            <a:r>
              <a:rPr lang="en-GB" sz="2400" dirty="0">
                <a:solidFill>
                  <a:schemeClr val="tx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  <a:sym typeface="Inter"/>
              </a:rPr>
              <a:t>Product </a:t>
            </a:r>
            <a:r>
              <a:rPr lang="en-GB" sz="2400" i="1" dirty="0">
                <a:solidFill>
                  <a:schemeClr val="tx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  <a:sym typeface="Inter"/>
              </a:rPr>
              <a:t>Name</a:t>
            </a:r>
          </a:p>
        </p:txBody>
      </p:sp>
      <p:sp>
        <p:nvSpPr>
          <p:cNvPr id="35" name="Google Shape;228;p41">
            <a:extLst>
              <a:ext uri="{FF2B5EF4-FFF2-40B4-BE49-F238E27FC236}">
                <a16:creationId xmlns:a16="http://schemas.microsoft.com/office/drawing/2014/main" id="{6A7CD5C5-C471-9DF4-6633-868EBB4D7FCE}"/>
              </a:ext>
            </a:extLst>
          </p:cNvPr>
          <p:cNvSpPr txBox="1"/>
          <p:nvPr/>
        </p:nvSpPr>
        <p:spPr>
          <a:xfrm>
            <a:off x="7729644" y="5264881"/>
            <a:ext cx="2456057" cy="190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marL="0" marR="0" lvl="0" indent="0" algn="ctr" rtl="0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(2)</a:t>
            </a:r>
          </a:p>
        </p:txBody>
      </p:sp>
      <p:sp>
        <p:nvSpPr>
          <p:cNvPr id="29" name="Google Shape;188;p39">
            <a:extLst>
              <a:ext uri="{FF2B5EF4-FFF2-40B4-BE49-F238E27FC236}">
                <a16:creationId xmlns:a16="http://schemas.microsoft.com/office/drawing/2014/main" id="{6C06E04C-3BE7-9CF5-F70A-6CE81075EFF2}"/>
              </a:ext>
            </a:extLst>
          </p:cNvPr>
          <p:cNvSpPr txBox="1"/>
          <p:nvPr/>
        </p:nvSpPr>
        <p:spPr>
          <a:xfrm>
            <a:off x="2001093" y="5824019"/>
            <a:ext cx="2456060" cy="4207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algn="ctr"/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Simply dummy text of the printing and typesetting industry. </a:t>
            </a:r>
          </a:p>
        </p:txBody>
      </p:sp>
      <p:sp>
        <p:nvSpPr>
          <p:cNvPr id="30" name="Google Shape;228;p41">
            <a:extLst>
              <a:ext uri="{FF2B5EF4-FFF2-40B4-BE49-F238E27FC236}">
                <a16:creationId xmlns:a16="http://schemas.microsoft.com/office/drawing/2014/main" id="{01BCE468-BF28-3ABF-0D8D-8B45F09B78A3}"/>
              </a:ext>
            </a:extLst>
          </p:cNvPr>
          <p:cNvSpPr txBox="1"/>
          <p:nvPr/>
        </p:nvSpPr>
        <p:spPr>
          <a:xfrm>
            <a:off x="488255" y="5513115"/>
            <a:ext cx="5490517" cy="350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lvl="0" algn="ctr">
              <a:lnSpc>
                <a:spcPct val="70000"/>
              </a:lnSpc>
            </a:pPr>
            <a:r>
              <a:rPr lang="en-GB" sz="2400" dirty="0">
                <a:solidFill>
                  <a:schemeClr val="tx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  <a:sym typeface="Inter"/>
              </a:rPr>
              <a:t>Product </a:t>
            </a:r>
            <a:r>
              <a:rPr lang="en-GB" sz="2400" i="1" dirty="0">
                <a:solidFill>
                  <a:schemeClr val="tx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  <a:sym typeface="Inter"/>
              </a:rPr>
              <a:t>Name</a:t>
            </a:r>
          </a:p>
        </p:txBody>
      </p:sp>
      <p:sp>
        <p:nvSpPr>
          <p:cNvPr id="31" name="Google Shape;228;p41">
            <a:extLst>
              <a:ext uri="{FF2B5EF4-FFF2-40B4-BE49-F238E27FC236}">
                <a16:creationId xmlns:a16="http://schemas.microsoft.com/office/drawing/2014/main" id="{00C9A323-0DDB-5E4B-3DE1-9957F4080467}"/>
              </a:ext>
            </a:extLst>
          </p:cNvPr>
          <p:cNvSpPr txBox="1"/>
          <p:nvPr/>
        </p:nvSpPr>
        <p:spPr>
          <a:xfrm>
            <a:off x="2001096" y="5264881"/>
            <a:ext cx="2456057" cy="190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marL="0" marR="0" lvl="0" indent="0" algn="ctr" rtl="0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(1)</a:t>
            </a:r>
          </a:p>
        </p:txBody>
      </p:sp>
      <p:sp>
        <p:nvSpPr>
          <p:cNvPr id="3" name="Google Shape;134;p37">
            <a:extLst>
              <a:ext uri="{FF2B5EF4-FFF2-40B4-BE49-F238E27FC236}">
                <a16:creationId xmlns:a16="http://schemas.microsoft.com/office/drawing/2014/main" id="{0B19D9AB-D2C6-5382-7184-B975F607D6A9}"/>
              </a:ext>
            </a:extLst>
          </p:cNvPr>
          <p:cNvSpPr txBox="1"/>
          <p:nvPr/>
        </p:nvSpPr>
        <p:spPr>
          <a:xfrm>
            <a:off x="488254" y="2164365"/>
            <a:ext cx="5490519" cy="103747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ctr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733" u="none" strike="noStrike" kern="0" cap="none" baseline="0" dirty="0">
                <a:solidFill>
                  <a:schemeClr val="bg1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Simply </a:t>
            </a:r>
          </a:p>
          <a:p>
            <a:pPr marL="0" marR="0" lvl="0" indent="0" algn="ctr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733" i="1" u="none" strike="noStrike" kern="0" cap="none" baseline="0" dirty="0">
                <a:solidFill>
                  <a:schemeClr val="bg1"/>
                </a:solidFill>
                <a:uFillTx/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Dummy Text</a:t>
            </a:r>
          </a:p>
        </p:txBody>
      </p:sp>
      <p:sp>
        <p:nvSpPr>
          <p:cNvPr id="4" name="Google Shape;134;p37">
            <a:extLst>
              <a:ext uri="{FF2B5EF4-FFF2-40B4-BE49-F238E27FC236}">
                <a16:creationId xmlns:a16="http://schemas.microsoft.com/office/drawing/2014/main" id="{F45846ED-0C25-9D07-B32F-66CE4B5A9BB1}"/>
              </a:ext>
            </a:extLst>
          </p:cNvPr>
          <p:cNvSpPr txBox="1"/>
          <p:nvPr/>
        </p:nvSpPr>
        <p:spPr>
          <a:xfrm>
            <a:off x="6207743" y="2164365"/>
            <a:ext cx="5490519" cy="103747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 algn="ctr">
              <a:lnSpc>
                <a:spcPct val="8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7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Simply </a:t>
            </a:r>
          </a:p>
          <a:p>
            <a:pPr lvl="0" algn="ctr">
              <a:lnSpc>
                <a:spcPct val="8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733" i="1" dirty="0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Dummy Text</a:t>
            </a:r>
          </a:p>
        </p:txBody>
      </p:sp>
    </p:spTree>
    <p:extLst>
      <p:ext uri="{BB962C8B-B14F-4D97-AF65-F5344CB8AC3E}">
        <p14:creationId xmlns:p14="http://schemas.microsoft.com/office/powerpoint/2010/main" val="42124032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18 - Main" preserve="1" userDrawn="1">
  <p:cSld name="KEUNE 18 - Main">
    <p:spTree>
      <p:nvGrpSpPr>
        <p:cNvPr id="1" name="Shape 192">
          <a:extLst>
            <a:ext uri="{FF2B5EF4-FFF2-40B4-BE49-F238E27FC236}">
              <a16:creationId xmlns:a16="http://schemas.microsoft.com/office/drawing/2014/main" id="{4710BEA8-CBFA-BEF1-A3CA-F347C90139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6C6D254-AA2B-EF9A-A7D2-CCC861CF1E83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4698236" y="0"/>
            <a:ext cx="7335111" cy="6858000"/>
            <a:chOff x="3523677" y="0"/>
            <a:chExt cx="5501333" cy="514350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AC88D6F-B67A-9A8F-E90A-41BDB1D998E2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200000">
              <a:off x="6110238" y="2022191"/>
              <a:ext cx="4730425" cy="1099118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DC57201B-B770-292B-5462-5196A39C4024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l="4033" r="19081"/>
            <a:stretch>
              <a:fillRect/>
            </a:stretch>
          </p:blipFill>
          <p:spPr>
            <a:xfrm>
              <a:off x="3523677" y="0"/>
              <a:ext cx="4800865" cy="5143500"/>
            </a:xfrm>
            <a:prstGeom prst="rect">
              <a:avLst/>
            </a:prstGeom>
          </p:spPr>
        </p:pic>
      </p:grpSp>
      <p:cxnSp>
        <p:nvCxnSpPr>
          <p:cNvPr id="200" name="Google Shape;200;p40">
            <a:extLst>
              <a:ext uri="{FF2B5EF4-FFF2-40B4-BE49-F238E27FC236}">
                <a16:creationId xmlns:a16="http://schemas.microsoft.com/office/drawing/2014/main" id="{CB81FCD3-4C33-CB79-8A75-C03B92B95997}"/>
              </a:ext>
            </a:extLst>
          </p:cNvPr>
          <p:cNvCxnSpPr>
            <a:cxnSpLocks/>
          </p:cNvCxnSpPr>
          <p:nvPr/>
        </p:nvCxnSpPr>
        <p:spPr>
          <a:xfrm>
            <a:off x="513525" y="2759919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01" name="Google Shape;201;p40">
            <a:extLst>
              <a:ext uri="{FF2B5EF4-FFF2-40B4-BE49-F238E27FC236}">
                <a16:creationId xmlns:a16="http://schemas.microsoft.com/office/drawing/2014/main" id="{FAFD1190-03DC-2810-A3F8-EDBA8795A9CA}"/>
              </a:ext>
            </a:extLst>
          </p:cNvPr>
          <p:cNvCxnSpPr>
            <a:cxnSpLocks/>
          </p:cNvCxnSpPr>
          <p:nvPr/>
        </p:nvCxnSpPr>
        <p:spPr>
          <a:xfrm>
            <a:off x="513525" y="235894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03" name="Google Shape;203;p40">
            <a:extLst>
              <a:ext uri="{FF2B5EF4-FFF2-40B4-BE49-F238E27FC236}">
                <a16:creationId xmlns:a16="http://schemas.microsoft.com/office/drawing/2014/main" id="{B2FDB195-8870-1868-3929-2CDF4EB2260A}"/>
              </a:ext>
            </a:extLst>
          </p:cNvPr>
          <p:cNvSpPr txBox="1">
            <a:spLocks/>
          </p:cNvSpPr>
          <p:nvPr/>
        </p:nvSpPr>
        <p:spPr>
          <a:xfrm>
            <a:off x="1259444" y="243121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18" name="Google Shape;200;p40">
            <a:extLst>
              <a:ext uri="{FF2B5EF4-FFF2-40B4-BE49-F238E27FC236}">
                <a16:creationId xmlns:a16="http://schemas.microsoft.com/office/drawing/2014/main" id="{94EA5451-D28D-EF11-C5D6-3FA4E26945CC}"/>
              </a:ext>
            </a:extLst>
          </p:cNvPr>
          <p:cNvCxnSpPr>
            <a:cxnSpLocks/>
          </p:cNvCxnSpPr>
          <p:nvPr/>
        </p:nvCxnSpPr>
        <p:spPr>
          <a:xfrm>
            <a:off x="513525" y="3160892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9" name="Google Shape;200;p40">
            <a:extLst>
              <a:ext uri="{FF2B5EF4-FFF2-40B4-BE49-F238E27FC236}">
                <a16:creationId xmlns:a16="http://schemas.microsoft.com/office/drawing/2014/main" id="{AAD8EE5E-5D5B-5438-874B-E712A0427FD5}"/>
              </a:ext>
            </a:extLst>
          </p:cNvPr>
          <p:cNvCxnSpPr>
            <a:cxnSpLocks/>
          </p:cNvCxnSpPr>
          <p:nvPr/>
        </p:nvCxnSpPr>
        <p:spPr>
          <a:xfrm>
            <a:off x="513525" y="356186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4" name="Google Shape;203;p40">
            <a:extLst>
              <a:ext uri="{FF2B5EF4-FFF2-40B4-BE49-F238E27FC236}">
                <a16:creationId xmlns:a16="http://schemas.microsoft.com/office/drawing/2014/main" id="{DE8032DD-D54C-69C0-CF13-42E4ABCD5425}"/>
              </a:ext>
            </a:extLst>
          </p:cNvPr>
          <p:cNvSpPr txBox="1">
            <a:spLocks/>
          </p:cNvSpPr>
          <p:nvPr/>
        </p:nvSpPr>
        <p:spPr>
          <a:xfrm>
            <a:off x="1259445" y="2832185"/>
            <a:ext cx="3930719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26" name="Google Shape;203;p40">
            <a:extLst>
              <a:ext uri="{FF2B5EF4-FFF2-40B4-BE49-F238E27FC236}">
                <a16:creationId xmlns:a16="http://schemas.microsoft.com/office/drawing/2014/main" id="{003125EC-D8EE-9793-DB87-30A9D3E318A3}"/>
              </a:ext>
            </a:extLst>
          </p:cNvPr>
          <p:cNvSpPr txBox="1">
            <a:spLocks/>
          </p:cNvSpPr>
          <p:nvPr/>
        </p:nvSpPr>
        <p:spPr>
          <a:xfrm>
            <a:off x="1259444" y="323315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3" name="Google Shape;203;p40">
            <a:extLst>
              <a:ext uri="{FF2B5EF4-FFF2-40B4-BE49-F238E27FC236}">
                <a16:creationId xmlns:a16="http://schemas.microsoft.com/office/drawing/2014/main" id="{FE8EBB24-8E3E-D912-3FC6-983B1C9220F0}"/>
              </a:ext>
            </a:extLst>
          </p:cNvPr>
          <p:cNvSpPr txBox="1">
            <a:spLocks/>
          </p:cNvSpPr>
          <p:nvPr/>
        </p:nvSpPr>
        <p:spPr>
          <a:xfrm>
            <a:off x="1255608" y="203023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4" name="Google Shape;200;p40">
            <a:extLst>
              <a:ext uri="{FF2B5EF4-FFF2-40B4-BE49-F238E27FC236}">
                <a16:creationId xmlns:a16="http://schemas.microsoft.com/office/drawing/2014/main" id="{84A2D028-6E9B-D53A-68EB-81FCA2616497}"/>
              </a:ext>
            </a:extLst>
          </p:cNvPr>
          <p:cNvCxnSpPr>
            <a:cxnSpLocks/>
          </p:cNvCxnSpPr>
          <p:nvPr/>
        </p:nvCxnSpPr>
        <p:spPr>
          <a:xfrm>
            <a:off x="513524" y="3962843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6" name="Google Shape;203;p40">
            <a:extLst>
              <a:ext uri="{FF2B5EF4-FFF2-40B4-BE49-F238E27FC236}">
                <a16:creationId xmlns:a16="http://schemas.microsoft.com/office/drawing/2014/main" id="{BAB719F5-5659-7F47-E695-553B15DBB675}"/>
              </a:ext>
            </a:extLst>
          </p:cNvPr>
          <p:cNvSpPr txBox="1">
            <a:spLocks/>
          </p:cNvSpPr>
          <p:nvPr/>
        </p:nvSpPr>
        <p:spPr>
          <a:xfrm>
            <a:off x="1255608" y="363413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5" name="Google Shape;134;p37">
            <a:extLst>
              <a:ext uri="{FF2B5EF4-FFF2-40B4-BE49-F238E27FC236}">
                <a16:creationId xmlns:a16="http://schemas.microsoft.com/office/drawing/2014/main" id="{32740D47-9CE8-37FD-B1F5-8EDA60453047}"/>
              </a:ext>
            </a:extLst>
          </p:cNvPr>
          <p:cNvSpPr txBox="1">
            <a:spLocks/>
          </p:cNvSpPr>
          <p:nvPr/>
        </p:nvSpPr>
        <p:spPr>
          <a:xfrm>
            <a:off x="376015" y="483283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lnSpc>
                <a:spcPct val="8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Main </a:t>
            </a:r>
            <a:r>
              <a:rPr lang="en-GB" sz="4667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4667" i="1" dirty="0"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sp>
        <p:nvSpPr>
          <p:cNvPr id="13" name="Google Shape;203;p40">
            <a:extLst>
              <a:ext uri="{FF2B5EF4-FFF2-40B4-BE49-F238E27FC236}">
                <a16:creationId xmlns:a16="http://schemas.microsoft.com/office/drawing/2014/main" id="{6B071721-2E2A-4D5C-693A-AF3EB2348654}"/>
              </a:ext>
            </a:extLst>
          </p:cNvPr>
          <p:cNvSpPr txBox="1">
            <a:spLocks/>
          </p:cNvSpPr>
          <p:nvPr/>
        </p:nvSpPr>
        <p:spPr>
          <a:xfrm>
            <a:off x="431733" y="2454044"/>
            <a:ext cx="823875" cy="259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02</a:t>
            </a:r>
          </a:p>
        </p:txBody>
      </p:sp>
      <p:sp>
        <p:nvSpPr>
          <p:cNvPr id="14" name="Google Shape;203;p40">
            <a:extLst>
              <a:ext uri="{FF2B5EF4-FFF2-40B4-BE49-F238E27FC236}">
                <a16:creationId xmlns:a16="http://schemas.microsoft.com/office/drawing/2014/main" id="{5A26A308-0AE7-75DB-436B-ECAD4CDDA8C3}"/>
              </a:ext>
            </a:extLst>
          </p:cNvPr>
          <p:cNvSpPr txBox="1">
            <a:spLocks/>
          </p:cNvSpPr>
          <p:nvPr/>
        </p:nvSpPr>
        <p:spPr>
          <a:xfrm>
            <a:off x="431734" y="2819366"/>
            <a:ext cx="823873" cy="3163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03</a:t>
            </a:r>
          </a:p>
        </p:txBody>
      </p:sp>
      <p:sp>
        <p:nvSpPr>
          <p:cNvPr id="15" name="Google Shape;203;p40">
            <a:extLst>
              <a:ext uri="{FF2B5EF4-FFF2-40B4-BE49-F238E27FC236}">
                <a16:creationId xmlns:a16="http://schemas.microsoft.com/office/drawing/2014/main" id="{DA283C1D-1E99-618F-3437-C8D4FB573E47}"/>
              </a:ext>
            </a:extLst>
          </p:cNvPr>
          <p:cNvSpPr txBox="1">
            <a:spLocks/>
          </p:cNvSpPr>
          <p:nvPr/>
        </p:nvSpPr>
        <p:spPr>
          <a:xfrm>
            <a:off x="431733" y="3241881"/>
            <a:ext cx="774633" cy="256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04</a:t>
            </a:r>
          </a:p>
        </p:txBody>
      </p:sp>
      <p:sp>
        <p:nvSpPr>
          <p:cNvPr id="16" name="Google Shape;203;p40">
            <a:extLst>
              <a:ext uri="{FF2B5EF4-FFF2-40B4-BE49-F238E27FC236}">
                <a16:creationId xmlns:a16="http://schemas.microsoft.com/office/drawing/2014/main" id="{FD1778B4-1501-3B4F-6991-D7FE93F0A1C2}"/>
              </a:ext>
            </a:extLst>
          </p:cNvPr>
          <p:cNvSpPr txBox="1">
            <a:spLocks/>
          </p:cNvSpPr>
          <p:nvPr/>
        </p:nvSpPr>
        <p:spPr>
          <a:xfrm>
            <a:off x="427898" y="2030238"/>
            <a:ext cx="778469" cy="3176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01</a:t>
            </a:r>
          </a:p>
        </p:txBody>
      </p:sp>
      <p:sp>
        <p:nvSpPr>
          <p:cNvPr id="17" name="Google Shape;203;p40">
            <a:extLst>
              <a:ext uri="{FF2B5EF4-FFF2-40B4-BE49-F238E27FC236}">
                <a16:creationId xmlns:a16="http://schemas.microsoft.com/office/drawing/2014/main" id="{5620D8DB-85B8-3C0A-CB8F-FE19B6F902F3}"/>
              </a:ext>
            </a:extLst>
          </p:cNvPr>
          <p:cNvSpPr txBox="1">
            <a:spLocks/>
          </p:cNvSpPr>
          <p:nvPr/>
        </p:nvSpPr>
        <p:spPr>
          <a:xfrm>
            <a:off x="431733" y="3645499"/>
            <a:ext cx="774632" cy="256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05</a:t>
            </a:r>
          </a:p>
        </p:txBody>
      </p:sp>
      <p:cxnSp>
        <p:nvCxnSpPr>
          <p:cNvPr id="8" name="Google Shape;201;p40">
            <a:extLst>
              <a:ext uri="{FF2B5EF4-FFF2-40B4-BE49-F238E27FC236}">
                <a16:creationId xmlns:a16="http://schemas.microsoft.com/office/drawing/2014/main" id="{7A7F37B3-47D5-94D3-9BA4-5C1CBB3B1DBA}"/>
              </a:ext>
            </a:extLst>
          </p:cNvPr>
          <p:cNvCxnSpPr>
            <a:cxnSpLocks/>
          </p:cNvCxnSpPr>
          <p:nvPr/>
        </p:nvCxnSpPr>
        <p:spPr>
          <a:xfrm>
            <a:off x="513524" y="1998568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  <p:extLst>
      <p:ext uri="{BB962C8B-B14F-4D97-AF65-F5344CB8AC3E}">
        <p14:creationId xmlns:p14="http://schemas.microsoft.com/office/powerpoint/2010/main" val="85519744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19 - Main" preserve="1" userDrawn="1">
  <p:cSld name="KEUNE 19 - Main">
    <p:spTree>
      <p:nvGrpSpPr>
        <p:cNvPr id="1" name="Shape 192">
          <a:extLst>
            <a:ext uri="{FF2B5EF4-FFF2-40B4-BE49-F238E27FC236}">
              <a16:creationId xmlns:a16="http://schemas.microsoft.com/office/drawing/2014/main" id="{E3A4F1B3-9C7F-96EF-951D-BD3A90A0EA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45CD713-22BD-6B6F-93EE-2C4BE588CE8F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5057250" y="78842"/>
            <a:ext cx="6976097" cy="6857993"/>
            <a:chOff x="3792937" y="59131"/>
            <a:chExt cx="5232073" cy="5143495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A3816411-6ED5-091E-C7C4-263453CAC317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200000">
              <a:off x="6110238" y="2022191"/>
              <a:ext cx="4730425" cy="1099118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5ABC23F-3AD7-553C-66BC-4180D91FE2B7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l="3417" t="11019" b="5182"/>
            <a:stretch>
              <a:fillRect/>
            </a:stretch>
          </p:blipFill>
          <p:spPr>
            <a:xfrm>
              <a:off x="3792937" y="59131"/>
              <a:ext cx="4834004" cy="5143495"/>
            </a:xfrm>
            <a:prstGeom prst="rect">
              <a:avLst/>
            </a:prstGeom>
          </p:spPr>
        </p:pic>
      </p:grpSp>
      <p:cxnSp>
        <p:nvCxnSpPr>
          <p:cNvPr id="38" name="Google Shape;200;p40">
            <a:extLst>
              <a:ext uri="{FF2B5EF4-FFF2-40B4-BE49-F238E27FC236}">
                <a16:creationId xmlns:a16="http://schemas.microsoft.com/office/drawing/2014/main" id="{5B6F6BA2-59A9-73A4-74D1-DC88101DF43B}"/>
              </a:ext>
            </a:extLst>
          </p:cNvPr>
          <p:cNvCxnSpPr>
            <a:cxnSpLocks/>
          </p:cNvCxnSpPr>
          <p:nvPr/>
        </p:nvCxnSpPr>
        <p:spPr>
          <a:xfrm>
            <a:off x="513525" y="2759919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39" name="Google Shape;201;p40">
            <a:extLst>
              <a:ext uri="{FF2B5EF4-FFF2-40B4-BE49-F238E27FC236}">
                <a16:creationId xmlns:a16="http://schemas.microsoft.com/office/drawing/2014/main" id="{9F0017B8-8CA9-79F0-4178-7A483565A724}"/>
              </a:ext>
            </a:extLst>
          </p:cNvPr>
          <p:cNvCxnSpPr>
            <a:cxnSpLocks/>
          </p:cNvCxnSpPr>
          <p:nvPr/>
        </p:nvCxnSpPr>
        <p:spPr>
          <a:xfrm>
            <a:off x="513525" y="235894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40" name="Google Shape;203;p40">
            <a:extLst>
              <a:ext uri="{FF2B5EF4-FFF2-40B4-BE49-F238E27FC236}">
                <a16:creationId xmlns:a16="http://schemas.microsoft.com/office/drawing/2014/main" id="{68526427-4CFF-D7C3-329B-2104B1A7C06C}"/>
              </a:ext>
            </a:extLst>
          </p:cNvPr>
          <p:cNvSpPr txBox="1">
            <a:spLocks/>
          </p:cNvSpPr>
          <p:nvPr/>
        </p:nvSpPr>
        <p:spPr>
          <a:xfrm>
            <a:off x="1259444" y="243121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41" name="Google Shape;200;p40">
            <a:extLst>
              <a:ext uri="{FF2B5EF4-FFF2-40B4-BE49-F238E27FC236}">
                <a16:creationId xmlns:a16="http://schemas.microsoft.com/office/drawing/2014/main" id="{FDB74A2E-01E4-BF90-79E6-7F211E97BCE9}"/>
              </a:ext>
            </a:extLst>
          </p:cNvPr>
          <p:cNvCxnSpPr>
            <a:cxnSpLocks/>
          </p:cNvCxnSpPr>
          <p:nvPr/>
        </p:nvCxnSpPr>
        <p:spPr>
          <a:xfrm>
            <a:off x="513525" y="3160892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42" name="Google Shape;200;p40">
            <a:extLst>
              <a:ext uri="{FF2B5EF4-FFF2-40B4-BE49-F238E27FC236}">
                <a16:creationId xmlns:a16="http://schemas.microsoft.com/office/drawing/2014/main" id="{742D7077-E85B-581D-4662-C222892229D7}"/>
              </a:ext>
            </a:extLst>
          </p:cNvPr>
          <p:cNvCxnSpPr>
            <a:cxnSpLocks/>
          </p:cNvCxnSpPr>
          <p:nvPr/>
        </p:nvCxnSpPr>
        <p:spPr>
          <a:xfrm>
            <a:off x="513525" y="356186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43" name="Google Shape;203;p40">
            <a:extLst>
              <a:ext uri="{FF2B5EF4-FFF2-40B4-BE49-F238E27FC236}">
                <a16:creationId xmlns:a16="http://schemas.microsoft.com/office/drawing/2014/main" id="{B9736471-2508-E57A-DB1D-65935C897B98}"/>
              </a:ext>
            </a:extLst>
          </p:cNvPr>
          <p:cNvSpPr txBox="1">
            <a:spLocks/>
          </p:cNvSpPr>
          <p:nvPr/>
        </p:nvSpPr>
        <p:spPr>
          <a:xfrm>
            <a:off x="1259445" y="2832185"/>
            <a:ext cx="3930719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44" name="Google Shape;203;p40">
            <a:extLst>
              <a:ext uri="{FF2B5EF4-FFF2-40B4-BE49-F238E27FC236}">
                <a16:creationId xmlns:a16="http://schemas.microsoft.com/office/drawing/2014/main" id="{421E1E3B-AB63-0864-3ABB-150B7D9E1C16}"/>
              </a:ext>
            </a:extLst>
          </p:cNvPr>
          <p:cNvSpPr txBox="1">
            <a:spLocks/>
          </p:cNvSpPr>
          <p:nvPr/>
        </p:nvSpPr>
        <p:spPr>
          <a:xfrm>
            <a:off x="1259444" y="323315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45" name="Google Shape;203;p40">
            <a:extLst>
              <a:ext uri="{FF2B5EF4-FFF2-40B4-BE49-F238E27FC236}">
                <a16:creationId xmlns:a16="http://schemas.microsoft.com/office/drawing/2014/main" id="{C22A6DA4-2433-9B6E-D616-2D8C91425197}"/>
              </a:ext>
            </a:extLst>
          </p:cNvPr>
          <p:cNvSpPr txBox="1">
            <a:spLocks/>
          </p:cNvSpPr>
          <p:nvPr/>
        </p:nvSpPr>
        <p:spPr>
          <a:xfrm>
            <a:off x="1255608" y="203023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46" name="Google Shape;200;p40">
            <a:extLst>
              <a:ext uri="{FF2B5EF4-FFF2-40B4-BE49-F238E27FC236}">
                <a16:creationId xmlns:a16="http://schemas.microsoft.com/office/drawing/2014/main" id="{F81B3483-F936-71EC-6BBD-23D9C8140EDC}"/>
              </a:ext>
            </a:extLst>
          </p:cNvPr>
          <p:cNvCxnSpPr>
            <a:cxnSpLocks/>
          </p:cNvCxnSpPr>
          <p:nvPr/>
        </p:nvCxnSpPr>
        <p:spPr>
          <a:xfrm>
            <a:off x="513524" y="3962843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47" name="Google Shape;203;p40">
            <a:extLst>
              <a:ext uri="{FF2B5EF4-FFF2-40B4-BE49-F238E27FC236}">
                <a16:creationId xmlns:a16="http://schemas.microsoft.com/office/drawing/2014/main" id="{753D0653-4F7C-1AEC-150A-EAE43A424C35}"/>
              </a:ext>
            </a:extLst>
          </p:cNvPr>
          <p:cNvSpPr txBox="1">
            <a:spLocks/>
          </p:cNvSpPr>
          <p:nvPr/>
        </p:nvSpPr>
        <p:spPr>
          <a:xfrm>
            <a:off x="1255608" y="363413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48" name="Google Shape;134;p37">
            <a:extLst>
              <a:ext uri="{FF2B5EF4-FFF2-40B4-BE49-F238E27FC236}">
                <a16:creationId xmlns:a16="http://schemas.microsoft.com/office/drawing/2014/main" id="{4350D825-F544-F99E-AFA5-0B8B54F1E456}"/>
              </a:ext>
            </a:extLst>
          </p:cNvPr>
          <p:cNvSpPr txBox="1">
            <a:spLocks/>
          </p:cNvSpPr>
          <p:nvPr/>
        </p:nvSpPr>
        <p:spPr>
          <a:xfrm>
            <a:off x="376015" y="483283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lnSpc>
                <a:spcPct val="8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Main </a:t>
            </a:r>
            <a:r>
              <a:rPr lang="en-GB" sz="4667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4667" i="1" dirty="0"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sp>
        <p:nvSpPr>
          <p:cNvPr id="49" name="Google Shape;203;p40">
            <a:extLst>
              <a:ext uri="{FF2B5EF4-FFF2-40B4-BE49-F238E27FC236}">
                <a16:creationId xmlns:a16="http://schemas.microsoft.com/office/drawing/2014/main" id="{14FEE6C2-E20F-9B22-2201-7065D841937F}"/>
              </a:ext>
            </a:extLst>
          </p:cNvPr>
          <p:cNvSpPr txBox="1">
            <a:spLocks/>
          </p:cNvSpPr>
          <p:nvPr/>
        </p:nvSpPr>
        <p:spPr>
          <a:xfrm>
            <a:off x="431733" y="2454044"/>
            <a:ext cx="823875" cy="259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02</a:t>
            </a:r>
          </a:p>
        </p:txBody>
      </p:sp>
      <p:sp>
        <p:nvSpPr>
          <p:cNvPr id="50" name="Google Shape;203;p40">
            <a:extLst>
              <a:ext uri="{FF2B5EF4-FFF2-40B4-BE49-F238E27FC236}">
                <a16:creationId xmlns:a16="http://schemas.microsoft.com/office/drawing/2014/main" id="{57A1630A-848A-C0D7-BEE9-229D1F0A4A7C}"/>
              </a:ext>
            </a:extLst>
          </p:cNvPr>
          <p:cNvSpPr txBox="1">
            <a:spLocks/>
          </p:cNvSpPr>
          <p:nvPr/>
        </p:nvSpPr>
        <p:spPr>
          <a:xfrm>
            <a:off x="431734" y="2819366"/>
            <a:ext cx="823873" cy="3163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03</a:t>
            </a:r>
          </a:p>
        </p:txBody>
      </p:sp>
      <p:sp>
        <p:nvSpPr>
          <p:cNvPr id="51" name="Google Shape;203;p40">
            <a:extLst>
              <a:ext uri="{FF2B5EF4-FFF2-40B4-BE49-F238E27FC236}">
                <a16:creationId xmlns:a16="http://schemas.microsoft.com/office/drawing/2014/main" id="{C0510AE3-51D4-DF46-EBF6-6DFDADACE9EF}"/>
              </a:ext>
            </a:extLst>
          </p:cNvPr>
          <p:cNvSpPr txBox="1">
            <a:spLocks/>
          </p:cNvSpPr>
          <p:nvPr/>
        </p:nvSpPr>
        <p:spPr>
          <a:xfrm>
            <a:off x="431733" y="3241881"/>
            <a:ext cx="774633" cy="256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04</a:t>
            </a:r>
          </a:p>
        </p:txBody>
      </p:sp>
      <p:sp>
        <p:nvSpPr>
          <p:cNvPr id="52" name="Google Shape;203;p40">
            <a:extLst>
              <a:ext uri="{FF2B5EF4-FFF2-40B4-BE49-F238E27FC236}">
                <a16:creationId xmlns:a16="http://schemas.microsoft.com/office/drawing/2014/main" id="{C76D1CAD-C850-BBBC-4DDE-3AF6DD20CC46}"/>
              </a:ext>
            </a:extLst>
          </p:cNvPr>
          <p:cNvSpPr txBox="1">
            <a:spLocks/>
          </p:cNvSpPr>
          <p:nvPr/>
        </p:nvSpPr>
        <p:spPr>
          <a:xfrm>
            <a:off x="427898" y="2030238"/>
            <a:ext cx="778469" cy="3176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01</a:t>
            </a:r>
          </a:p>
        </p:txBody>
      </p:sp>
      <p:sp>
        <p:nvSpPr>
          <p:cNvPr id="53" name="Google Shape;203;p40">
            <a:extLst>
              <a:ext uri="{FF2B5EF4-FFF2-40B4-BE49-F238E27FC236}">
                <a16:creationId xmlns:a16="http://schemas.microsoft.com/office/drawing/2014/main" id="{3A368DC8-326E-5230-2B10-CA9DE7BCA764}"/>
              </a:ext>
            </a:extLst>
          </p:cNvPr>
          <p:cNvSpPr txBox="1">
            <a:spLocks/>
          </p:cNvSpPr>
          <p:nvPr/>
        </p:nvSpPr>
        <p:spPr>
          <a:xfrm>
            <a:off x="431733" y="3645499"/>
            <a:ext cx="774632" cy="256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05</a:t>
            </a:r>
          </a:p>
        </p:txBody>
      </p:sp>
      <p:cxnSp>
        <p:nvCxnSpPr>
          <p:cNvPr id="54" name="Google Shape;201;p40">
            <a:extLst>
              <a:ext uri="{FF2B5EF4-FFF2-40B4-BE49-F238E27FC236}">
                <a16:creationId xmlns:a16="http://schemas.microsoft.com/office/drawing/2014/main" id="{8CAD69BD-7ED7-ADA4-70D1-F3EB6E760B9F}"/>
              </a:ext>
            </a:extLst>
          </p:cNvPr>
          <p:cNvCxnSpPr>
            <a:cxnSpLocks/>
          </p:cNvCxnSpPr>
          <p:nvPr/>
        </p:nvCxnSpPr>
        <p:spPr>
          <a:xfrm>
            <a:off x="513524" y="1998568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  <p:extLst>
      <p:ext uri="{BB962C8B-B14F-4D97-AF65-F5344CB8AC3E}">
        <p14:creationId xmlns:p14="http://schemas.microsoft.com/office/powerpoint/2010/main" val="13465176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20 - Main" preserve="1" userDrawn="1">
  <p:cSld name="KEUNE 20 - Main">
    <p:spTree>
      <p:nvGrpSpPr>
        <p:cNvPr id="1" name="Shape 192">
          <a:extLst>
            <a:ext uri="{FF2B5EF4-FFF2-40B4-BE49-F238E27FC236}">
              <a16:creationId xmlns:a16="http://schemas.microsoft.com/office/drawing/2014/main" id="{3BC55AF2-B086-FE0F-2F47-9BFCEFB4CD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6BAC5795-C5AA-16E7-6AA8-0A72C30AC619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432383" y="17563"/>
            <a:ext cx="5600964" cy="6857996"/>
            <a:chOff x="4824287" y="13172"/>
            <a:chExt cx="4200723" cy="5143497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CD629CE6-AE06-1505-D108-97FEBEE4353D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200000">
              <a:off x="6110238" y="2022191"/>
              <a:ext cx="4730425" cy="1099118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93F17AC-A27F-1031-E3B3-7775D67F102D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l="34354" t="13490" r="35441" b="6117"/>
            <a:stretch>
              <a:fillRect/>
            </a:stretch>
          </p:blipFill>
          <p:spPr>
            <a:xfrm>
              <a:off x="4824287" y="13172"/>
              <a:ext cx="3138534" cy="5143497"/>
            </a:xfrm>
            <a:prstGeom prst="rect">
              <a:avLst/>
            </a:prstGeom>
          </p:spPr>
        </p:pic>
      </p:grpSp>
      <p:cxnSp>
        <p:nvCxnSpPr>
          <p:cNvPr id="3" name="Google Shape;200;p40">
            <a:extLst>
              <a:ext uri="{FF2B5EF4-FFF2-40B4-BE49-F238E27FC236}">
                <a16:creationId xmlns:a16="http://schemas.microsoft.com/office/drawing/2014/main" id="{3E96AB7D-1851-1C31-7909-88DE55413B26}"/>
              </a:ext>
            </a:extLst>
          </p:cNvPr>
          <p:cNvCxnSpPr>
            <a:cxnSpLocks/>
          </p:cNvCxnSpPr>
          <p:nvPr/>
        </p:nvCxnSpPr>
        <p:spPr>
          <a:xfrm>
            <a:off x="513525" y="2759919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4" name="Google Shape;201;p40">
            <a:extLst>
              <a:ext uri="{FF2B5EF4-FFF2-40B4-BE49-F238E27FC236}">
                <a16:creationId xmlns:a16="http://schemas.microsoft.com/office/drawing/2014/main" id="{FC51E432-9BB4-B944-3E4A-43D2B45CA93F}"/>
              </a:ext>
            </a:extLst>
          </p:cNvPr>
          <p:cNvCxnSpPr>
            <a:cxnSpLocks/>
          </p:cNvCxnSpPr>
          <p:nvPr/>
        </p:nvCxnSpPr>
        <p:spPr>
          <a:xfrm>
            <a:off x="513525" y="235894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6" name="Google Shape;203;p40">
            <a:extLst>
              <a:ext uri="{FF2B5EF4-FFF2-40B4-BE49-F238E27FC236}">
                <a16:creationId xmlns:a16="http://schemas.microsoft.com/office/drawing/2014/main" id="{E5117F65-B694-AF61-6B53-8ED715466A96}"/>
              </a:ext>
            </a:extLst>
          </p:cNvPr>
          <p:cNvSpPr txBox="1">
            <a:spLocks/>
          </p:cNvSpPr>
          <p:nvPr/>
        </p:nvSpPr>
        <p:spPr>
          <a:xfrm>
            <a:off x="1259444" y="243121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13" name="Google Shape;200;p40">
            <a:extLst>
              <a:ext uri="{FF2B5EF4-FFF2-40B4-BE49-F238E27FC236}">
                <a16:creationId xmlns:a16="http://schemas.microsoft.com/office/drawing/2014/main" id="{4D6372CD-3E61-0EC7-9EAA-0F7C4C671E5B}"/>
              </a:ext>
            </a:extLst>
          </p:cNvPr>
          <p:cNvCxnSpPr>
            <a:cxnSpLocks/>
          </p:cNvCxnSpPr>
          <p:nvPr/>
        </p:nvCxnSpPr>
        <p:spPr>
          <a:xfrm>
            <a:off x="513525" y="3160892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4" name="Google Shape;200;p40">
            <a:extLst>
              <a:ext uri="{FF2B5EF4-FFF2-40B4-BE49-F238E27FC236}">
                <a16:creationId xmlns:a16="http://schemas.microsoft.com/office/drawing/2014/main" id="{6AE758FE-BAB9-1171-EB26-1F3F4455A3BF}"/>
              </a:ext>
            </a:extLst>
          </p:cNvPr>
          <p:cNvCxnSpPr>
            <a:cxnSpLocks/>
          </p:cNvCxnSpPr>
          <p:nvPr/>
        </p:nvCxnSpPr>
        <p:spPr>
          <a:xfrm>
            <a:off x="513525" y="356186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5" name="Google Shape;203;p40">
            <a:extLst>
              <a:ext uri="{FF2B5EF4-FFF2-40B4-BE49-F238E27FC236}">
                <a16:creationId xmlns:a16="http://schemas.microsoft.com/office/drawing/2014/main" id="{D005073F-7126-EE14-501E-FB8F3EC0F39B}"/>
              </a:ext>
            </a:extLst>
          </p:cNvPr>
          <p:cNvSpPr txBox="1">
            <a:spLocks/>
          </p:cNvSpPr>
          <p:nvPr/>
        </p:nvSpPr>
        <p:spPr>
          <a:xfrm>
            <a:off x="1259445" y="2832185"/>
            <a:ext cx="3930719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16" name="Google Shape;203;p40">
            <a:extLst>
              <a:ext uri="{FF2B5EF4-FFF2-40B4-BE49-F238E27FC236}">
                <a16:creationId xmlns:a16="http://schemas.microsoft.com/office/drawing/2014/main" id="{A492A3BB-24F7-31D9-3DCF-6403B711FE01}"/>
              </a:ext>
            </a:extLst>
          </p:cNvPr>
          <p:cNvSpPr txBox="1">
            <a:spLocks/>
          </p:cNvSpPr>
          <p:nvPr/>
        </p:nvSpPr>
        <p:spPr>
          <a:xfrm>
            <a:off x="1259444" y="323315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17" name="Google Shape;203;p40">
            <a:extLst>
              <a:ext uri="{FF2B5EF4-FFF2-40B4-BE49-F238E27FC236}">
                <a16:creationId xmlns:a16="http://schemas.microsoft.com/office/drawing/2014/main" id="{6579DD2F-541C-7911-1AB9-53D5E74B3631}"/>
              </a:ext>
            </a:extLst>
          </p:cNvPr>
          <p:cNvSpPr txBox="1">
            <a:spLocks/>
          </p:cNvSpPr>
          <p:nvPr/>
        </p:nvSpPr>
        <p:spPr>
          <a:xfrm>
            <a:off x="1255608" y="203023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18" name="Google Shape;200;p40">
            <a:extLst>
              <a:ext uri="{FF2B5EF4-FFF2-40B4-BE49-F238E27FC236}">
                <a16:creationId xmlns:a16="http://schemas.microsoft.com/office/drawing/2014/main" id="{F38A934C-8651-33A7-4BE0-4053387A5763}"/>
              </a:ext>
            </a:extLst>
          </p:cNvPr>
          <p:cNvCxnSpPr>
            <a:cxnSpLocks/>
          </p:cNvCxnSpPr>
          <p:nvPr/>
        </p:nvCxnSpPr>
        <p:spPr>
          <a:xfrm>
            <a:off x="513524" y="3962843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9" name="Google Shape;203;p40">
            <a:extLst>
              <a:ext uri="{FF2B5EF4-FFF2-40B4-BE49-F238E27FC236}">
                <a16:creationId xmlns:a16="http://schemas.microsoft.com/office/drawing/2014/main" id="{07B075DC-D234-89B3-B6D1-E01234982F65}"/>
              </a:ext>
            </a:extLst>
          </p:cNvPr>
          <p:cNvSpPr txBox="1">
            <a:spLocks/>
          </p:cNvSpPr>
          <p:nvPr/>
        </p:nvSpPr>
        <p:spPr>
          <a:xfrm>
            <a:off x="1255608" y="363413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24" name="Google Shape;134;p37">
            <a:extLst>
              <a:ext uri="{FF2B5EF4-FFF2-40B4-BE49-F238E27FC236}">
                <a16:creationId xmlns:a16="http://schemas.microsoft.com/office/drawing/2014/main" id="{01A76E15-51C0-4F10-D700-DF653C7C8E6C}"/>
              </a:ext>
            </a:extLst>
          </p:cNvPr>
          <p:cNvSpPr txBox="1">
            <a:spLocks/>
          </p:cNvSpPr>
          <p:nvPr/>
        </p:nvSpPr>
        <p:spPr>
          <a:xfrm>
            <a:off x="376015" y="483283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lnSpc>
                <a:spcPct val="8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Main </a:t>
            </a:r>
            <a:r>
              <a:rPr lang="en-GB" sz="4667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4667" i="1" dirty="0"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sp>
        <p:nvSpPr>
          <p:cNvPr id="26" name="Google Shape;203;p40">
            <a:extLst>
              <a:ext uri="{FF2B5EF4-FFF2-40B4-BE49-F238E27FC236}">
                <a16:creationId xmlns:a16="http://schemas.microsoft.com/office/drawing/2014/main" id="{6EF269ED-D672-9C1A-1B6E-02E6C6FBCDA0}"/>
              </a:ext>
            </a:extLst>
          </p:cNvPr>
          <p:cNvSpPr txBox="1">
            <a:spLocks/>
          </p:cNvSpPr>
          <p:nvPr/>
        </p:nvSpPr>
        <p:spPr>
          <a:xfrm>
            <a:off x="431733" y="2454044"/>
            <a:ext cx="823875" cy="259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02</a:t>
            </a:r>
          </a:p>
        </p:txBody>
      </p:sp>
      <p:sp>
        <p:nvSpPr>
          <p:cNvPr id="34" name="Google Shape;203;p40">
            <a:extLst>
              <a:ext uri="{FF2B5EF4-FFF2-40B4-BE49-F238E27FC236}">
                <a16:creationId xmlns:a16="http://schemas.microsoft.com/office/drawing/2014/main" id="{07306D82-9C7E-7447-4055-4DBDE6F45B09}"/>
              </a:ext>
            </a:extLst>
          </p:cNvPr>
          <p:cNvSpPr txBox="1">
            <a:spLocks/>
          </p:cNvSpPr>
          <p:nvPr/>
        </p:nvSpPr>
        <p:spPr>
          <a:xfrm>
            <a:off x="431734" y="2819366"/>
            <a:ext cx="823873" cy="3163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03</a:t>
            </a:r>
          </a:p>
        </p:txBody>
      </p:sp>
      <p:sp>
        <p:nvSpPr>
          <p:cNvPr id="35" name="Google Shape;203;p40">
            <a:extLst>
              <a:ext uri="{FF2B5EF4-FFF2-40B4-BE49-F238E27FC236}">
                <a16:creationId xmlns:a16="http://schemas.microsoft.com/office/drawing/2014/main" id="{34C6BA87-E1BA-6CAC-23DB-492E9C9121F3}"/>
              </a:ext>
            </a:extLst>
          </p:cNvPr>
          <p:cNvSpPr txBox="1">
            <a:spLocks/>
          </p:cNvSpPr>
          <p:nvPr/>
        </p:nvSpPr>
        <p:spPr>
          <a:xfrm>
            <a:off x="431733" y="3241881"/>
            <a:ext cx="774633" cy="256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04</a:t>
            </a:r>
          </a:p>
        </p:txBody>
      </p:sp>
      <p:sp>
        <p:nvSpPr>
          <p:cNvPr id="36" name="Google Shape;203;p40">
            <a:extLst>
              <a:ext uri="{FF2B5EF4-FFF2-40B4-BE49-F238E27FC236}">
                <a16:creationId xmlns:a16="http://schemas.microsoft.com/office/drawing/2014/main" id="{EDC9AAAE-6564-3D2F-36E9-169000A1F75F}"/>
              </a:ext>
            </a:extLst>
          </p:cNvPr>
          <p:cNvSpPr txBox="1">
            <a:spLocks/>
          </p:cNvSpPr>
          <p:nvPr/>
        </p:nvSpPr>
        <p:spPr>
          <a:xfrm>
            <a:off x="427898" y="2030238"/>
            <a:ext cx="778469" cy="3176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01</a:t>
            </a:r>
          </a:p>
        </p:txBody>
      </p:sp>
      <p:sp>
        <p:nvSpPr>
          <p:cNvPr id="37" name="Google Shape;203;p40">
            <a:extLst>
              <a:ext uri="{FF2B5EF4-FFF2-40B4-BE49-F238E27FC236}">
                <a16:creationId xmlns:a16="http://schemas.microsoft.com/office/drawing/2014/main" id="{C80A12B2-D622-FBDE-6D00-E96E1A4FAE84}"/>
              </a:ext>
            </a:extLst>
          </p:cNvPr>
          <p:cNvSpPr txBox="1">
            <a:spLocks/>
          </p:cNvSpPr>
          <p:nvPr/>
        </p:nvSpPr>
        <p:spPr>
          <a:xfrm>
            <a:off x="431733" y="3645499"/>
            <a:ext cx="774632" cy="256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05</a:t>
            </a:r>
          </a:p>
        </p:txBody>
      </p:sp>
      <p:cxnSp>
        <p:nvCxnSpPr>
          <p:cNvPr id="38" name="Google Shape;201;p40">
            <a:extLst>
              <a:ext uri="{FF2B5EF4-FFF2-40B4-BE49-F238E27FC236}">
                <a16:creationId xmlns:a16="http://schemas.microsoft.com/office/drawing/2014/main" id="{A6167536-075B-0842-9A03-DB2ECFF37E51}"/>
              </a:ext>
            </a:extLst>
          </p:cNvPr>
          <p:cNvCxnSpPr>
            <a:cxnSpLocks/>
          </p:cNvCxnSpPr>
          <p:nvPr/>
        </p:nvCxnSpPr>
        <p:spPr>
          <a:xfrm>
            <a:off x="513524" y="1998568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  <p:extLst>
      <p:ext uri="{BB962C8B-B14F-4D97-AF65-F5344CB8AC3E}">
        <p14:creationId xmlns:p14="http://schemas.microsoft.com/office/powerpoint/2010/main" val="21739092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21 - Main" preserve="1" userDrawn="1">
  <p:cSld name="KEUNE 21 - Main">
    <p:spTree>
      <p:nvGrpSpPr>
        <p:cNvPr id="1" name="Shape 192">
          <a:extLst>
            <a:ext uri="{FF2B5EF4-FFF2-40B4-BE49-F238E27FC236}">
              <a16:creationId xmlns:a16="http://schemas.microsoft.com/office/drawing/2014/main" id="{7771C52D-2090-72CE-78C6-49A314C56D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ACD6843-71D7-025D-6EC0-F30A94E23302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160731" y="17561"/>
            <a:ext cx="5872616" cy="6858000"/>
            <a:chOff x="4620548" y="13171"/>
            <a:chExt cx="4404462" cy="514350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F5DC55E-157E-50B1-76FD-BA8261449ECC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200000">
              <a:off x="6110238" y="2022191"/>
              <a:ext cx="4730425" cy="1099118"/>
            </a:xfrm>
            <a:prstGeom prst="rect">
              <a:avLst/>
            </a:prstGeom>
          </p:spPr>
        </p:pic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E9AB8649-0512-A028-E3C3-BFBA89F62741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20548" y="13171"/>
              <a:ext cx="3674287" cy="5143500"/>
            </a:xfrm>
            <a:prstGeom prst="rect">
              <a:avLst/>
            </a:prstGeom>
          </p:spPr>
        </p:pic>
      </p:grpSp>
      <p:cxnSp>
        <p:nvCxnSpPr>
          <p:cNvPr id="3" name="Google Shape;200;p40">
            <a:extLst>
              <a:ext uri="{FF2B5EF4-FFF2-40B4-BE49-F238E27FC236}">
                <a16:creationId xmlns:a16="http://schemas.microsoft.com/office/drawing/2014/main" id="{9C1801FA-47AA-83EA-7C4A-21B8F5FC3F5C}"/>
              </a:ext>
            </a:extLst>
          </p:cNvPr>
          <p:cNvCxnSpPr>
            <a:cxnSpLocks/>
          </p:cNvCxnSpPr>
          <p:nvPr/>
        </p:nvCxnSpPr>
        <p:spPr>
          <a:xfrm>
            <a:off x="513525" y="2759919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4" name="Google Shape;201;p40">
            <a:extLst>
              <a:ext uri="{FF2B5EF4-FFF2-40B4-BE49-F238E27FC236}">
                <a16:creationId xmlns:a16="http://schemas.microsoft.com/office/drawing/2014/main" id="{575748B8-4EDA-132B-4EB2-7AAF322ADF94}"/>
              </a:ext>
            </a:extLst>
          </p:cNvPr>
          <p:cNvCxnSpPr>
            <a:cxnSpLocks/>
          </p:cNvCxnSpPr>
          <p:nvPr/>
        </p:nvCxnSpPr>
        <p:spPr>
          <a:xfrm>
            <a:off x="513525" y="235894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6" name="Google Shape;203;p40">
            <a:extLst>
              <a:ext uri="{FF2B5EF4-FFF2-40B4-BE49-F238E27FC236}">
                <a16:creationId xmlns:a16="http://schemas.microsoft.com/office/drawing/2014/main" id="{978AB28A-7AFF-E3BC-4408-E17E3228BEFE}"/>
              </a:ext>
            </a:extLst>
          </p:cNvPr>
          <p:cNvSpPr txBox="1">
            <a:spLocks/>
          </p:cNvSpPr>
          <p:nvPr/>
        </p:nvSpPr>
        <p:spPr>
          <a:xfrm>
            <a:off x="1259444" y="243121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13" name="Google Shape;200;p40">
            <a:extLst>
              <a:ext uri="{FF2B5EF4-FFF2-40B4-BE49-F238E27FC236}">
                <a16:creationId xmlns:a16="http://schemas.microsoft.com/office/drawing/2014/main" id="{43CD325C-56BD-011A-A9FD-020E3CD7FDA5}"/>
              </a:ext>
            </a:extLst>
          </p:cNvPr>
          <p:cNvCxnSpPr>
            <a:cxnSpLocks/>
          </p:cNvCxnSpPr>
          <p:nvPr/>
        </p:nvCxnSpPr>
        <p:spPr>
          <a:xfrm>
            <a:off x="513525" y="3160892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4" name="Google Shape;200;p40">
            <a:extLst>
              <a:ext uri="{FF2B5EF4-FFF2-40B4-BE49-F238E27FC236}">
                <a16:creationId xmlns:a16="http://schemas.microsoft.com/office/drawing/2014/main" id="{BCF34ED7-9391-8E48-6EDE-AD276FE2BB6B}"/>
              </a:ext>
            </a:extLst>
          </p:cNvPr>
          <p:cNvCxnSpPr>
            <a:cxnSpLocks/>
          </p:cNvCxnSpPr>
          <p:nvPr/>
        </p:nvCxnSpPr>
        <p:spPr>
          <a:xfrm>
            <a:off x="513525" y="356186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5" name="Google Shape;203;p40">
            <a:extLst>
              <a:ext uri="{FF2B5EF4-FFF2-40B4-BE49-F238E27FC236}">
                <a16:creationId xmlns:a16="http://schemas.microsoft.com/office/drawing/2014/main" id="{58E603EF-C492-FC2D-DD5D-CE390B9F8D31}"/>
              </a:ext>
            </a:extLst>
          </p:cNvPr>
          <p:cNvSpPr txBox="1">
            <a:spLocks/>
          </p:cNvSpPr>
          <p:nvPr/>
        </p:nvSpPr>
        <p:spPr>
          <a:xfrm>
            <a:off x="1259445" y="2832185"/>
            <a:ext cx="3930719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16" name="Google Shape;203;p40">
            <a:extLst>
              <a:ext uri="{FF2B5EF4-FFF2-40B4-BE49-F238E27FC236}">
                <a16:creationId xmlns:a16="http://schemas.microsoft.com/office/drawing/2014/main" id="{2148C4CE-24D5-C081-5A08-F4E4EDDAC059}"/>
              </a:ext>
            </a:extLst>
          </p:cNvPr>
          <p:cNvSpPr txBox="1">
            <a:spLocks/>
          </p:cNvSpPr>
          <p:nvPr/>
        </p:nvSpPr>
        <p:spPr>
          <a:xfrm>
            <a:off x="1259444" y="323315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17" name="Google Shape;203;p40">
            <a:extLst>
              <a:ext uri="{FF2B5EF4-FFF2-40B4-BE49-F238E27FC236}">
                <a16:creationId xmlns:a16="http://schemas.microsoft.com/office/drawing/2014/main" id="{3E131C3B-2CB3-F8CA-835C-906485E2A46A}"/>
              </a:ext>
            </a:extLst>
          </p:cNvPr>
          <p:cNvSpPr txBox="1">
            <a:spLocks/>
          </p:cNvSpPr>
          <p:nvPr/>
        </p:nvSpPr>
        <p:spPr>
          <a:xfrm>
            <a:off x="1255608" y="203023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18" name="Google Shape;200;p40">
            <a:extLst>
              <a:ext uri="{FF2B5EF4-FFF2-40B4-BE49-F238E27FC236}">
                <a16:creationId xmlns:a16="http://schemas.microsoft.com/office/drawing/2014/main" id="{148BB27B-5912-BD31-9A7C-0208CF46C502}"/>
              </a:ext>
            </a:extLst>
          </p:cNvPr>
          <p:cNvCxnSpPr>
            <a:cxnSpLocks/>
          </p:cNvCxnSpPr>
          <p:nvPr/>
        </p:nvCxnSpPr>
        <p:spPr>
          <a:xfrm>
            <a:off x="513524" y="3962843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9" name="Google Shape;203;p40">
            <a:extLst>
              <a:ext uri="{FF2B5EF4-FFF2-40B4-BE49-F238E27FC236}">
                <a16:creationId xmlns:a16="http://schemas.microsoft.com/office/drawing/2014/main" id="{7C3E1455-A52B-21C1-6F6B-DD513132C075}"/>
              </a:ext>
            </a:extLst>
          </p:cNvPr>
          <p:cNvSpPr txBox="1">
            <a:spLocks/>
          </p:cNvSpPr>
          <p:nvPr/>
        </p:nvSpPr>
        <p:spPr>
          <a:xfrm>
            <a:off x="1255608" y="363413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24" name="Google Shape;134;p37">
            <a:extLst>
              <a:ext uri="{FF2B5EF4-FFF2-40B4-BE49-F238E27FC236}">
                <a16:creationId xmlns:a16="http://schemas.microsoft.com/office/drawing/2014/main" id="{D601B0AB-A912-B8D7-258A-C71FB1F02281}"/>
              </a:ext>
            </a:extLst>
          </p:cNvPr>
          <p:cNvSpPr txBox="1">
            <a:spLocks/>
          </p:cNvSpPr>
          <p:nvPr/>
        </p:nvSpPr>
        <p:spPr>
          <a:xfrm>
            <a:off x="376015" y="483283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lnSpc>
                <a:spcPct val="8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Main </a:t>
            </a:r>
            <a:r>
              <a:rPr lang="en-GB" sz="4667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4667" i="1" dirty="0"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sp>
        <p:nvSpPr>
          <p:cNvPr id="26" name="Google Shape;203;p40">
            <a:extLst>
              <a:ext uri="{FF2B5EF4-FFF2-40B4-BE49-F238E27FC236}">
                <a16:creationId xmlns:a16="http://schemas.microsoft.com/office/drawing/2014/main" id="{88B6F699-9997-5C7B-8696-72B14DA85378}"/>
              </a:ext>
            </a:extLst>
          </p:cNvPr>
          <p:cNvSpPr txBox="1">
            <a:spLocks/>
          </p:cNvSpPr>
          <p:nvPr/>
        </p:nvSpPr>
        <p:spPr>
          <a:xfrm>
            <a:off x="431733" y="2454044"/>
            <a:ext cx="823875" cy="259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02</a:t>
            </a:r>
          </a:p>
        </p:txBody>
      </p:sp>
      <p:sp>
        <p:nvSpPr>
          <p:cNvPr id="34" name="Google Shape;203;p40">
            <a:extLst>
              <a:ext uri="{FF2B5EF4-FFF2-40B4-BE49-F238E27FC236}">
                <a16:creationId xmlns:a16="http://schemas.microsoft.com/office/drawing/2014/main" id="{15A5310C-7547-4837-04EB-8920E58733A1}"/>
              </a:ext>
            </a:extLst>
          </p:cNvPr>
          <p:cNvSpPr txBox="1">
            <a:spLocks/>
          </p:cNvSpPr>
          <p:nvPr/>
        </p:nvSpPr>
        <p:spPr>
          <a:xfrm>
            <a:off x="431734" y="2819366"/>
            <a:ext cx="823873" cy="3163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03</a:t>
            </a:r>
          </a:p>
        </p:txBody>
      </p:sp>
      <p:sp>
        <p:nvSpPr>
          <p:cNvPr id="35" name="Google Shape;203;p40">
            <a:extLst>
              <a:ext uri="{FF2B5EF4-FFF2-40B4-BE49-F238E27FC236}">
                <a16:creationId xmlns:a16="http://schemas.microsoft.com/office/drawing/2014/main" id="{969F2781-DD3A-1170-97DC-D3367845E04E}"/>
              </a:ext>
            </a:extLst>
          </p:cNvPr>
          <p:cNvSpPr txBox="1">
            <a:spLocks/>
          </p:cNvSpPr>
          <p:nvPr/>
        </p:nvSpPr>
        <p:spPr>
          <a:xfrm>
            <a:off x="431733" y="3241881"/>
            <a:ext cx="774633" cy="256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04</a:t>
            </a:r>
          </a:p>
        </p:txBody>
      </p:sp>
      <p:sp>
        <p:nvSpPr>
          <p:cNvPr id="36" name="Google Shape;203;p40">
            <a:extLst>
              <a:ext uri="{FF2B5EF4-FFF2-40B4-BE49-F238E27FC236}">
                <a16:creationId xmlns:a16="http://schemas.microsoft.com/office/drawing/2014/main" id="{2BF0AEDE-03F8-AEC3-E899-B47F7022C5AC}"/>
              </a:ext>
            </a:extLst>
          </p:cNvPr>
          <p:cNvSpPr txBox="1">
            <a:spLocks/>
          </p:cNvSpPr>
          <p:nvPr/>
        </p:nvSpPr>
        <p:spPr>
          <a:xfrm>
            <a:off x="427898" y="2030238"/>
            <a:ext cx="778469" cy="3176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01</a:t>
            </a:r>
          </a:p>
        </p:txBody>
      </p:sp>
      <p:sp>
        <p:nvSpPr>
          <p:cNvPr id="37" name="Google Shape;203;p40">
            <a:extLst>
              <a:ext uri="{FF2B5EF4-FFF2-40B4-BE49-F238E27FC236}">
                <a16:creationId xmlns:a16="http://schemas.microsoft.com/office/drawing/2014/main" id="{029642C4-6C5A-E7DA-0508-C52BF190329E}"/>
              </a:ext>
            </a:extLst>
          </p:cNvPr>
          <p:cNvSpPr txBox="1">
            <a:spLocks/>
          </p:cNvSpPr>
          <p:nvPr/>
        </p:nvSpPr>
        <p:spPr>
          <a:xfrm>
            <a:off x="431733" y="3645499"/>
            <a:ext cx="774632" cy="256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05</a:t>
            </a:r>
          </a:p>
        </p:txBody>
      </p:sp>
      <p:cxnSp>
        <p:nvCxnSpPr>
          <p:cNvPr id="38" name="Google Shape;201;p40">
            <a:extLst>
              <a:ext uri="{FF2B5EF4-FFF2-40B4-BE49-F238E27FC236}">
                <a16:creationId xmlns:a16="http://schemas.microsoft.com/office/drawing/2014/main" id="{A6CE8446-3B5B-EF2E-83BE-F5E3223DEAF9}"/>
              </a:ext>
            </a:extLst>
          </p:cNvPr>
          <p:cNvCxnSpPr>
            <a:cxnSpLocks/>
          </p:cNvCxnSpPr>
          <p:nvPr/>
        </p:nvCxnSpPr>
        <p:spPr>
          <a:xfrm>
            <a:off x="513524" y="1998568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  <p:extLst>
      <p:ext uri="{BB962C8B-B14F-4D97-AF65-F5344CB8AC3E}">
        <p14:creationId xmlns:p14="http://schemas.microsoft.com/office/powerpoint/2010/main" val="379055973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22 - Main" preserve="1" userDrawn="1">
  <p:cSld name="KEUNE 22 - Main">
    <p:spTree>
      <p:nvGrpSpPr>
        <p:cNvPr id="1" name="Shape 192">
          <a:extLst>
            <a:ext uri="{FF2B5EF4-FFF2-40B4-BE49-F238E27FC236}">
              <a16:creationId xmlns:a16="http://schemas.microsoft.com/office/drawing/2014/main" id="{89B254B7-4957-67C7-C81C-19B11BF1EC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43409A61-D660-2458-92FE-A3A64D228105}"/>
              </a:ext>
            </a:extLst>
          </p:cNvPr>
          <p:cNvGrpSpPr/>
          <p:nvPr/>
        </p:nvGrpSpPr>
        <p:grpSpPr>
          <a:xfrm>
            <a:off x="6096000" y="0"/>
            <a:ext cx="5937347" cy="6858000"/>
            <a:chOff x="4572000" y="0"/>
            <a:chExt cx="4453010" cy="514350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E78A56D-923C-E466-68FC-55AAA0A2857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200000">
              <a:off x="6110238" y="2022191"/>
              <a:ext cx="4730425" cy="1099118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3B784867-E9F8-7094-7C36-5AC3F650CCA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5799" t="5799" r="2566"/>
            <a:stretch>
              <a:fillRect/>
            </a:stretch>
          </p:blipFill>
          <p:spPr>
            <a:xfrm>
              <a:off x="4572000" y="0"/>
              <a:ext cx="3752543" cy="5143500"/>
            </a:xfrm>
            <a:prstGeom prst="rect">
              <a:avLst/>
            </a:prstGeom>
          </p:spPr>
        </p:pic>
      </p:grpSp>
      <p:cxnSp>
        <p:nvCxnSpPr>
          <p:cNvPr id="3" name="Google Shape;200;p40">
            <a:extLst>
              <a:ext uri="{FF2B5EF4-FFF2-40B4-BE49-F238E27FC236}">
                <a16:creationId xmlns:a16="http://schemas.microsoft.com/office/drawing/2014/main" id="{780B0C59-26B1-C846-EC19-21797205F0B8}"/>
              </a:ext>
            </a:extLst>
          </p:cNvPr>
          <p:cNvCxnSpPr>
            <a:cxnSpLocks/>
          </p:cNvCxnSpPr>
          <p:nvPr/>
        </p:nvCxnSpPr>
        <p:spPr>
          <a:xfrm>
            <a:off x="513525" y="2759919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4" name="Google Shape;201;p40">
            <a:extLst>
              <a:ext uri="{FF2B5EF4-FFF2-40B4-BE49-F238E27FC236}">
                <a16:creationId xmlns:a16="http://schemas.microsoft.com/office/drawing/2014/main" id="{06CB48BA-B740-8504-1AA9-6957C6026FB5}"/>
              </a:ext>
            </a:extLst>
          </p:cNvPr>
          <p:cNvCxnSpPr>
            <a:cxnSpLocks/>
          </p:cNvCxnSpPr>
          <p:nvPr/>
        </p:nvCxnSpPr>
        <p:spPr>
          <a:xfrm>
            <a:off x="513525" y="235894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6" name="Google Shape;203;p40">
            <a:extLst>
              <a:ext uri="{FF2B5EF4-FFF2-40B4-BE49-F238E27FC236}">
                <a16:creationId xmlns:a16="http://schemas.microsoft.com/office/drawing/2014/main" id="{5E3F4E75-F476-0538-C6A9-2B9FE7A3AA69}"/>
              </a:ext>
            </a:extLst>
          </p:cNvPr>
          <p:cNvSpPr txBox="1">
            <a:spLocks/>
          </p:cNvSpPr>
          <p:nvPr/>
        </p:nvSpPr>
        <p:spPr>
          <a:xfrm>
            <a:off x="1259444" y="243121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13" name="Google Shape;200;p40">
            <a:extLst>
              <a:ext uri="{FF2B5EF4-FFF2-40B4-BE49-F238E27FC236}">
                <a16:creationId xmlns:a16="http://schemas.microsoft.com/office/drawing/2014/main" id="{B5E76C5E-C976-3720-210C-AF199164E641}"/>
              </a:ext>
            </a:extLst>
          </p:cNvPr>
          <p:cNvCxnSpPr>
            <a:cxnSpLocks/>
          </p:cNvCxnSpPr>
          <p:nvPr/>
        </p:nvCxnSpPr>
        <p:spPr>
          <a:xfrm>
            <a:off x="513525" y="3160892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4" name="Google Shape;200;p40">
            <a:extLst>
              <a:ext uri="{FF2B5EF4-FFF2-40B4-BE49-F238E27FC236}">
                <a16:creationId xmlns:a16="http://schemas.microsoft.com/office/drawing/2014/main" id="{9376A77C-FD99-303F-0A9D-B49E762E9B3D}"/>
              </a:ext>
            </a:extLst>
          </p:cNvPr>
          <p:cNvCxnSpPr>
            <a:cxnSpLocks/>
          </p:cNvCxnSpPr>
          <p:nvPr/>
        </p:nvCxnSpPr>
        <p:spPr>
          <a:xfrm>
            <a:off x="513525" y="356186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5" name="Google Shape;203;p40">
            <a:extLst>
              <a:ext uri="{FF2B5EF4-FFF2-40B4-BE49-F238E27FC236}">
                <a16:creationId xmlns:a16="http://schemas.microsoft.com/office/drawing/2014/main" id="{40B8C09E-EBA2-E5EA-C7C5-7B767A2F69E1}"/>
              </a:ext>
            </a:extLst>
          </p:cNvPr>
          <p:cNvSpPr txBox="1">
            <a:spLocks/>
          </p:cNvSpPr>
          <p:nvPr/>
        </p:nvSpPr>
        <p:spPr>
          <a:xfrm>
            <a:off x="1259445" y="2832185"/>
            <a:ext cx="3930719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16" name="Google Shape;203;p40">
            <a:extLst>
              <a:ext uri="{FF2B5EF4-FFF2-40B4-BE49-F238E27FC236}">
                <a16:creationId xmlns:a16="http://schemas.microsoft.com/office/drawing/2014/main" id="{C2BC0895-612D-EABC-2235-633E9C1BDCBA}"/>
              </a:ext>
            </a:extLst>
          </p:cNvPr>
          <p:cNvSpPr txBox="1">
            <a:spLocks/>
          </p:cNvSpPr>
          <p:nvPr/>
        </p:nvSpPr>
        <p:spPr>
          <a:xfrm>
            <a:off x="1259444" y="323315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17" name="Google Shape;203;p40">
            <a:extLst>
              <a:ext uri="{FF2B5EF4-FFF2-40B4-BE49-F238E27FC236}">
                <a16:creationId xmlns:a16="http://schemas.microsoft.com/office/drawing/2014/main" id="{FDA8D4AF-A985-9AB4-3DD7-16DCAEA46AF0}"/>
              </a:ext>
            </a:extLst>
          </p:cNvPr>
          <p:cNvSpPr txBox="1">
            <a:spLocks/>
          </p:cNvSpPr>
          <p:nvPr/>
        </p:nvSpPr>
        <p:spPr>
          <a:xfrm>
            <a:off x="1255608" y="203023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18" name="Google Shape;200;p40">
            <a:extLst>
              <a:ext uri="{FF2B5EF4-FFF2-40B4-BE49-F238E27FC236}">
                <a16:creationId xmlns:a16="http://schemas.microsoft.com/office/drawing/2014/main" id="{D2984FAD-2D38-171E-647F-79B2F4A6767F}"/>
              </a:ext>
            </a:extLst>
          </p:cNvPr>
          <p:cNvCxnSpPr>
            <a:cxnSpLocks/>
          </p:cNvCxnSpPr>
          <p:nvPr/>
        </p:nvCxnSpPr>
        <p:spPr>
          <a:xfrm>
            <a:off x="513524" y="3962843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9" name="Google Shape;203;p40">
            <a:extLst>
              <a:ext uri="{FF2B5EF4-FFF2-40B4-BE49-F238E27FC236}">
                <a16:creationId xmlns:a16="http://schemas.microsoft.com/office/drawing/2014/main" id="{3FECA698-6DEA-8918-639A-CE636DBA7286}"/>
              </a:ext>
            </a:extLst>
          </p:cNvPr>
          <p:cNvSpPr txBox="1">
            <a:spLocks/>
          </p:cNvSpPr>
          <p:nvPr/>
        </p:nvSpPr>
        <p:spPr>
          <a:xfrm>
            <a:off x="1255608" y="363413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24" name="Google Shape;134;p37">
            <a:extLst>
              <a:ext uri="{FF2B5EF4-FFF2-40B4-BE49-F238E27FC236}">
                <a16:creationId xmlns:a16="http://schemas.microsoft.com/office/drawing/2014/main" id="{10A6D16D-EB99-D902-770E-3058F08D0EFB}"/>
              </a:ext>
            </a:extLst>
          </p:cNvPr>
          <p:cNvSpPr txBox="1">
            <a:spLocks/>
          </p:cNvSpPr>
          <p:nvPr/>
        </p:nvSpPr>
        <p:spPr>
          <a:xfrm>
            <a:off x="376015" y="483283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lnSpc>
                <a:spcPct val="8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Main </a:t>
            </a:r>
            <a:r>
              <a:rPr lang="en-GB" sz="4667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4667" i="1" dirty="0"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sp>
        <p:nvSpPr>
          <p:cNvPr id="26" name="Google Shape;203;p40">
            <a:extLst>
              <a:ext uri="{FF2B5EF4-FFF2-40B4-BE49-F238E27FC236}">
                <a16:creationId xmlns:a16="http://schemas.microsoft.com/office/drawing/2014/main" id="{C38E2607-A8B5-CC65-4EEC-6ABD0EE73D40}"/>
              </a:ext>
            </a:extLst>
          </p:cNvPr>
          <p:cNvSpPr txBox="1">
            <a:spLocks/>
          </p:cNvSpPr>
          <p:nvPr/>
        </p:nvSpPr>
        <p:spPr>
          <a:xfrm>
            <a:off x="431733" y="2454044"/>
            <a:ext cx="823875" cy="259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02</a:t>
            </a:r>
          </a:p>
        </p:txBody>
      </p:sp>
      <p:sp>
        <p:nvSpPr>
          <p:cNvPr id="34" name="Google Shape;203;p40">
            <a:extLst>
              <a:ext uri="{FF2B5EF4-FFF2-40B4-BE49-F238E27FC236}">
                <a16:creationId xmlns:a16="http://schemas.microsoft.com/office/drawing/2014/main" id="{84B002D7-767F-0344-98CF-74836584E5FB}"/>
              </a:ext>
            </a:extLst>
          </p:cNvPr>
          <p:cNvSpPr txBox="1">
            <a:spLocks/>
          </p:cNvSpPr>
          <p:nvPr/>
        </p:nvSpPr>
        <p:spPr>
          <a:xfrm>
            <a:off x="431734" y="2819366"/>
            <a:ext cx="823873" cy="3163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03</a:t>
            </a:r>
          </a:p>
        </p:txBody>
      </p:sp>
      <p:sp>
        <p:nvSpPr>
          <p:cNvPr id="35" name="Google Shape;203;p40">
            <a:extLst>
              <a:ext uri="{FF2B5EF4-FFF2-40B4-BE49-F238E27FC236}">
                <a16:creationId xmlns:a16="http://schemas.microsoft.com/office/drawing/2014/main" id="{36FC4427-E810-5C27-BCB8-155CB6A44EC0}"/>
              </a:ext>
            </a:extLst>
          </p:cNvPr>
          <p:cNvSpPr txBox="1">
            <a:spLocks/>
          </p:cNvSpPr>
          <p:nvPr/>
        </p:nvSpPr>
        <p:spPr>
          <a:xfrm>
            <a:off x="431733" y="3241881"/>
            <a:ext cx="774633" cy="256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04</a:t>
            </a:r>
          </a:p>
        </p:txBody>
      </p:sp>
      <p:sp>
        <p:nvSpPr>
          <p:cNvPr id="36" name="Google Shape;203;p40">
            <a:extLst>
              <a:ext uri="{FF2B5EF4-FFF2-40B4-BE49-F238E27FC236}">
                <a16:creationId xmlns:a16="http://schemas.microsoft.com/office/drawing/2014/main" id="{D1C47432-18D1-474B-B1E2-C3B7B8567CF8}"/>
              </a:ext>
            </a:extLst>
          </p:cNvPr>
          <p:cNvSpPr txBox="1">
            <a:spLocks/>
          </p:cNvSpPr>
          <p:nvPr/>
        </p:nvSpPr>
        <p:spPr>
          <a:xfrm>
            <a:off x="427898" y="2030238"/>
            <a:ext cx="778469" cy="3176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01</a:t>
            </a:r>
          </a:p>
        </p:txBody>
      </p:sp>
      <p:sp>
        <p:nvSpPr>
          <p:cNvPr id="37" name="Google Shape;203;p40">
            <a:extLst>
              <a:ext uri="{FF2B5EF4-FFF2-40B4-BE49-F238E27FC236}">
                <a16:creationId xmlns:a16="http://schemas.microsoft.com/office/drawing/2014/main" id="{3366DFFE-122E-D23F-8AB8-A6E7D9A1A92E}"/>
              </a:ext>
            </a:extLst>
          </p:cNvPr>
          <p:cNvSpPr txBox="1">
            <a:spLocks/>
          </p:cNvSpPr>
          <p:nvPr/>
        </p:nvSpPr>
        <p:spPr>
          <a:xfrm>
            <a:off x="431733" y="3645499"/>
            <a:ext cx="774632" cy="256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05</a:t>
            </a:r>
          </a:p>
        </p:txBody>
      </p:sp>
      <p:cxnSp>
        <p:nvCxnSpPr>
          <p:cNvPr id="38" name="Google Shape;201;p40">
            <a:extLst>
              <a:ext uri="{FF2B5EF4-FFF2-40B4-BE49-F238E27FC236}">
                <a16:creationId xmlns:a16="http://schemas.microsoft.com/office/drawing/2014/main" id="{DCE9515B-814B-D11B-D8DF-EDCC9DC5D4C3}"/>
              </a:ext>
            </a:extLst>
          </p:cNvPr>
          <p:cNvCxnSpPr>
            <a:cxnSpLocks/>
          </p:cNvCxnSpPr>
          <p:nvPr/>
        </p:nvCxnSpPr>
        <p:spPr>
          <a:xfrm>
            <a:off x="513524" y="1998568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  <p:extLst>
      <p:ext uri="{BB962C8B-B14F-4D97-AF65-F5344CB8AC3E}">
        <p14:creationId xmlns:p14="http://schemas.microsoft.com/office/powerpoint/2010/main" val="95734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23 - Main" preserve="1" userDrawn="1">
  <p:cSld name="KEUNE 23 - Main">
    <p:spTree>
      <p:nvGrpSpPr>
        <p:cNvPr id="1" name="Shape 192">
          <a:extLst>
            <a:ext uri="{FF2B5EF4-FFF2-40B4-BE49-F238E27FC236}">
              <a16:creationId xmlns:a16="http://schemas.microsoft.com/office/drawing/2014/main" id="{8E23B4E1-150B-9E8B-1E11-CE7BC682DE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A27E25CA-6317-B6FE-1D47-203357F7F278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5225143" y="0"/>
            <a:ext cx="6808204" cy="6857995"/>
            <a:chOff x="3918857" y="0"/>
            <a:chExt cx="5106153" cy="514349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C1894EC-DEE6-5960-546C-E5A6F334E1C4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200000">
              <a:off x="6110238" y="2022191"/>
              <a:ext cx="4730425" cy="1099118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8FB55C9B-4872-CEB7-1AB5-10C0624B7621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l="9441" t="24433" r="9846" b="13062"/>
            <a:stretch>
              <a:fillRect/>
            </a:stretch>
          </p:blipFill>
          <p:spPr>
            <a:xfrm>
              <a:off x="3918857" y="0"/>
              <a:ext cx="4405686" cy="5143496"/>
            </a:xfrm>
            <a:prstGeom prst="rect">
              <a:avLst/>
            </a:prstGeom>
          </p:spPr>
        </p:pic>
      </p:grpSp>
      <p:cxnSp>
        <p:nvCxnSpPr>
          <p:cNvPr id="3" name="Google Shape;200;p40">
            <a:extLst>
              <a:ext uri="{FF2B5EF4-FFF2-40B4-BE49-F238E27FC236}">
                <a16:creationId xmlns:a16="http://schemas.microsoft.com/office/drawing/2014/main" id="{0400F53D-4DE4-B2B7-2061-EC73FC28A7C3}"/>
              </a:ext>
            </a:extLst>
          </p:cNvPr>
          <p:cNvCxnSpPr>
            <a:cxnSpLocks/>
          </p:cNvCxnSpPr>
          <p:nvPr/>
        </p:nvCxnSpPr>
        <p:spPr>
          <a:xfrm>
            <a:off x="513525" y="2759919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4" name="Google Shape;201;p40">
            <a:extLst>
              <a:ext uri="{FF2B5EF4-FFF2-40B4-BE49-F238E27FC236}">
                <a16:creationId xmlns:a16="http://schemas.microsoft.com/office/drawing/2014/main" id="{9110F0BB-16A2-1C08-7622-7404FDF64000}"/>
              </a:ext>
            </a:extLst>
          </p:cNvPr>
          <p:cNvCxnSpPr>
            <a:cxnSpLocks/>
          </p:cNvCxnSpPr>
          <p:nvPr/>
        </p:nvCxnSpPr>
        <p:spPr>
          <a:xfrm>
            <a:off x="513525" y="235894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6" name="Google Shape;203;p40">
            <a:extLst>
              <a:ext uri="{FF2B5EF4-FFF2-40B4-BE49-F238E27FC236}">
                <a16:creationId xmlns:a16="http://schemas.microsoft.com/office/drawing/2014/main" id="{7EA70F39-BE3F-4344-98F5-51E6AAE1FF7F}"/>
              </a:ext>
            </a:extLst>
          </p:cNvPr>
          <p:cNvSpPr txBox="1">
            <a:spLocks/>
          </p:cNvSpPr>
          <p:nvPr/>
        </p:nvSpPr>
        <p:spPr>
          <a:xfrm>
            <a:off x="1259444" y="243121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13" name="Google Shape;200;p40">
            <a:extLst>
              <a:ext uri="{FF2B5EF4-FFF2-40B4-BE49-F238E27FC236}">
                <a16:creationId xmlns:a16="http://schemas.microsoft.com/office/drawing/2014/main" id="{723B0811-3C9E-847F-C84C-40BF906194A5}"/>
              </a:ext>
            </a:extLst>
          </p:cNvPr>
          <p:cNvCxnSpPr>
            <a:cxnSpLocks/>
          </p:cNvCxnSpPr>
          <p:nvPr/>
        </p:nvCxnSpPr>
        <p:spPr>
          <a:xfrm>
            <a:off x="513525" y="3160892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4" name="Google Shape;200;p40">
            <a:extLst>
              <a:ext uri="{FF2B5EF4-FFF2-40B4-BE49-F238E27FC236}">
                <a16:creationId xmlns:a16="http://schemas.microsoft.com/office/drawing/2014/main" id="{EEEFB6DF-46D2-479E-7F64-25A01AA4928F}"/>
              </a:ext>
            </a:extLst>
          </p:cNvPr>
          <p:cNvCxnSpPr>
            <a:cxnSpLocks/>
          </p:cNvCxnSpPr>
          <p:nvPr/>
        </p:nvCxnSpPr>
        <p:spPr>
          <a:xfrm>
            <a:off x="513525" y="356186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5" name="Google Shape;203;p40">
            <a:extLst>
              <a:ext uri="{FF2B5EF4-FFF2-40B4-BE49-F238E27FC236}">
                <a16:creationId xmlns:a16="http://schemas.microsoft.com/office/drawing/2014/main" id="{1FC3288D-2FFA-0712-DAFB-6F15BFEAC455}"/>
              </a:ext>
            </a:extLst>
          </p:cNvPr>
          <p:cNvSpPr txBox="1">
            <a:spLocks/>
          </p:cNvSpPr>
          <p:nvPr/>
        </p:nvSpPr>
        <p:spPr>
          <a:xfrm>
            <a:off x="1259445" y="2832185"/>
            <a:ext cx="3930719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16" name="Google Shape;203;p40">
            <a:extLst>
              <a:ext uri="{FF2B5EF4-FFF2-40B4-BE49-F238E27FC236}">
                <a16:creationId xmlns:a16="http://schemas.microsoft.com/office/drawing/2014/main" id="{ADB2D1CE-AB76-1661-81B5-FEE7DA9618E0}"/>
              </a:ext>
            </a:extLst>
          </p:cNvPr>
          <p:cNvSpPr txBox="1">
            <a:spLocks/>
          </p:cNvSpPr>
          <p:nvPr/>
        </p:nvSpPr>
        <p:spPr>
          <a:xfrm>
            <a:off x="1259444" y="323315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17" name="Google Shape;203;p40">
            <a:extLst>
              <a:ext uri="{FF2B5EF4-FFF2-40B4-BE49-F238E27FC236}">
                <a16:creationId xmlns:a16="http://schemas.microsoft.com/office/drawing/2014/main" id="{8E7FC920-FA71-F351-510B-95EEF50085BF}"/>
              </a:ext>
            </a:extLst>
          </p:cNvPr>
          <p:cNvSpPr txBox="1">
            <a:spLocks/>
          </p:cNvSpPr>
          <p:nvPr/>
        </p:nvSpPr>
        <p:spPr>
          <a:xfrm>
            <a:off x="1255608" y="203023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18" name="Google Shape;200;p40">
            <a:extLst>
              <a:ext uri="{FF2B5EF4-FFF2-40B4-BE49-F238E27FC236}">
                <a16:creationId xmlns:a16="http://schemas.microsoft.com/office/drawing/2014/main" id="{334C3BFD-3120-9487-98F3-30C2BFE29C05}"/>
              </a:ext>
            </a:extLst>
          </p:cNvPr>
          <p:cNvCxnSpPr>
            <a:cxnSpLocks/>
          </p:cNvCxnSpPr>
          <p:nvPr/>
        </p:nvCxnSpPr>
        <p:spPr>
          <a:xfrm>
            <a:off x="513524" y="3962843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9" name="Google Shape;203;p40">
            <a:extLst>
              <a:ext uri="{FF2B5EF4-FFF2-40B4-BE49-F238E27FC236}">
                <a16:creationId xmlns:a16="http://schemas.microsoft.com/office/drawing/2014/main" id="{FCE31700-2701-3F0B-C18A-F3D8753856ED}"/>
              </a:ext>
            </a:extLst>
          </p:cNvPr>
          <p:cNvSpPr txBox="1">
            <a:spLocks/>
          </p:cNvSpPr>
          <p:nvPr/>
        </p:nvSpPr>
        <p:spPr>
          <a:xfrm>
            <a:off x="1255608" y="363413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24" name="Google Shape;134;p37">
            <a:extLst>
              <a:ext uri="{FF2B5EF4-FFF2-40B4-BE49-F238E27FC236}">
                <a16:creationId xmlns:a16="http://schemas.microsoft.com/office/drawing/2014/main" id="{BBBEBD9E-247C-186E-660B-8030724FDCC4}"/>
              </a:ext>
            </a:extLst>
          </p:cNvPr>
          <p:cNvSpPr txBox="1">
            <a:spLocks/>
          </p:cNvSpPr>
          <p:nvPr/>
        </p:nvSpPr>
        <p:spPr>
          <a:xfrm>
            <a:off x="376015" y="483283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lnSpc>
                <a:spcPct val="8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Main </a:t>
            </a:r>
            <a:r>
              <a:rPr lang="en-GB" sz="4667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4667" i="1" dirty="0"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sp>
        <p:nvSpPr>
          <p:cNvPr id="26" name="Google Shape;203;p40">
            <a:extLst>
              <a:ext uri="{FF2B5EF4-FFF2-40B4-BE49-F238E27FC236}">
                <a16:creationId xmlns:a16="http://schemas.microsoft.com/office/drawing/2014/main" id="{81D43DB6-E557-1382-196F-7CB8C4A9CB2D}"/>
              </a:ext>
            </a:extLst>
          </p:cNvPr>
          <p:cNvSpPr txBox="1">
            <a:spLocks/>
          </p:cNvSpPr>
          <p:nvPr/>
        </p:nvSpPr>
        <p:spPr>
          <a:xfrm>
            <a:off x="431733" y="2454044"/>
            <a:ext cx="823875" cy="259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02</a:t>
            </a:r>
          </a:p>
        </p:txBody>
      </p:sp>
      <p:sp>
        <p:nvSpPr>
          <p:cNvPr id="34" name="Google Shape;203;p40">
            <a:extLst>
              <a:ext uri="{FF2B5EF4-FFF2-40B4-BE49-F238E27FC236}">
                <a16:creationId xmlns:a16="http://schemas.microsoft.com/office/drawing/2014/main" id="{E8D4491E-6157-5E3F-5B8B-ED3A6BF9F070}"/>
              </a:ext>
            </a:extLst>
          </p:cNvPr>
          <p:cNvSpPr txBox="1">
            <a:spLocks/>
          </p:cNvSpPr>
          <p:nvPr/>
        </p:nvSpPr>
        <p:spPr>
          <a:xfrm>
            <a:off x="431734" y="2819366"/>
            <a:ext cx="823873" cy="3163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03</a:t>
            </a:r>
          </a:p>
        </p:txBody>
      </p:sp>
      <p:sp>
        <p:nvSpPr>
          <p:cNvPr id="35" name="Google Shape;203;p40">
            <a:extLst>
              <a:ext uri="{FF2B5EF4-FFF2-40B4-BE49-F238E27FC236}">
                <a16:creationId xmlns:a16="http://schemas.microsoft.com/office/drawing/2014/main" id="{66E07EFA-12FC-3E51-4A79-4415CDAFCF7A}"/>
              </a:ext>
            </a:extLst>
          </p:cNvPr>
          <p:cNvSpPr txBox="1">
            <a:spLocks/>
          </p:cNvSpPr>
          <p:nvPr/>
        </p:nvSpPr>
        <p:spPr>
          <a:xfrm>
            <a:off x="431733" y="3241881"/>
            <a:ext cx="774633" cy="256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04</a:t>
            </a:r>
          </a:p>
        </p:txBody>
      </p:sp>
      <p:sp>
        <p:nvSpPr>
          <p:cNvPr id="36" name="Google Shape;203;p40">
            <a:extLst>
              <a:ext uri="{FF2B5EF4-FFF2-40B4-BE49-F238E27FC236}">
                <a16:creationId xmlns:a16="http://schemas.microsoft.com/office/drawing/2014/main" id="{5B38B5C0-9A4F-6E5B-FCC4-6DA7630D8BA9}"/>
              </a:ext>
            </a:extLst>
          </p:cNvPr>
          <p:cNvSpPr txBox="1">
            <a:spLocks/>
          </p:cNvSpPr>
          <p:nvPr/>
        </p:nvSpPr>
        <p:spPr>
          <a:xfrm>
            <a:off x="427898" y="2030238"/>
            <a:ext cx="778469" cy="3176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01</a:t>
            </a:r>
          </a:p>
        </p:txBody>
      </p:sp>
      <p:sp>
        <p:nvSpPr>
          <p:cNvPr id="37" name="Google Shape;203;p40">
            <a:extLst>
              <a:ext uri="{FF2B5EF4-FFF2-40B4-BE49-F238E27FC236}">
                <a16:creationId xmlns:a16="http://schemas.microsoft.com/office/drawing/2014/main" id="{A31DBA5F-18EE-ED3E-7B7B-0B3E692A7344}"/>
              </a:ext>
            </a:extLst>
          </p:cNvPr>
          <p:cNvSpPr txBox="1">
            <a:spLocks/>
          </p:cNvSpPr>
          <p:nvPr/>
        </p:nvSpPr>
        <p:spPr>
          <a:xfrm>
            <a:off x="431733" y="3645499"/>
            <a:ext cx="774632" cy="256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05</a:t>
            </a:r>
          </a:p>
        </p:txBody>
      </p:sp>
      <p:cxnSp>
        <p:nvCxnSpPr>
          <p:cNvPr id="38" name="Google Shape;201;p40">
            <a:extLst>
              <a:ext uri="{FF2B5EF4-FFF2-40B4-BE49-F238E27FC236}">
                <a16:creationId xmlns:a16="http://schemas.microsoft.com/office/drawing/2014/main" id="{2168E4A7-D02C-0D47-434E-FF1F4B353DE7}"/>
              </a:ext>
            </a:extLst>
          </p:cNvPr>
          <p:cNvCxnSpPr>
            <a:cxnSpLocks/>
          </p:cNvCxnSpPr>
          <p:nvPr/>
        </p:nvCxnSpPr>
        <p:spPr>
          <a:xfrm>
            <a:off x="513524" y="1998568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  <p:extLst>
      <p:ext uri="{BB962C8B-B14F-4D97-AF65-F5344CB8AC3E}">
        <p14:creationId xmlns:p14="http://schemas.microsoft.com/office/powerpoint/2010/main" val="194261570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24 - Main" preserve="1" userDrawn="1">
  <p:cSld name="KEUNE 24 - Main">
    <p:spTree>
      <p:nvGrpSpPr>
        <p:cNvPr id="1" name="Shape 192">
          <a:extLst>
            <a:ext uri="{FF2B5EF4-FFF2-40B4-BE49-F238E27FC236}">
              <a16:creationId xmlns:a16="http://schemas.microsoft.com/office/drawing/2014/main" id="{FC0196C3-31A7-4C8A-20D5-8F24E9C49D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63024F3-1EB5-D348-3B9C-12A9C72EC2D5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629464" y="1"/>
            <a:ext cx="5403883" cy="6858000"/>
            <a:chOff x="4972098" y="1"/>
            <a:chExt cx="4052912" cy="514350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CE5CBFDD-4761-B9B7-154B-C40D3B904AC1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200000">
              <a:off x="6110238" y="2022191"/>
              <a:ext cx="4730425" cy="1099118"/>
            </a:xfrm>
            <a:prstGeom prst="rect">
              <a:avLst/>
            </a:prstGeom>
          </p:spPr>
        </p:pic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F6D46B13-53D7-7745-D53B-0697546ED3A7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l="21117" t="14995" r="16627" b="16569"/>
            <a:stretch>
              <a:fillRect/>
            </a:stretch>
          </p:blipFill>
          <p:spPr>
            <a:xfrm>
              <a:off x="4972098" y="1"/>
              <a:ext cx="3551416" cy="5143500"/>
            </a:xfrm>
            <a:prstGeom prst="rect">
              <a:avLst/>
            </a:prstGeom>
          </p:spPr>
        </p:pic>
      </p:grpSp>
      <p:cxnSp>
        <p:nvCxnSpPr>
          <p:cNvPr id="3" name="Google Shape;200;p40">
            <a:extLst>
              <a:ext uri="{FF2B5EF4-FFF2-40B4-BE49-F238E27FC236}">
                <a16:creationId xmlns:a16="http://schemas.microsoft.com/office/drawing/2014/main" id="{1029B50B-C5CC-18C6-9000-D5962229A765}"/>
              </a:ext>
            </a:extLst>
          </p:cNvPr>
          <p:cNvCxnSpPr>
            <a:cxnSpLocks/>
          </p:cNvCxnSpPr>
          <p:nvPr/>
        </p:nvCxnSpPr>
        <p:spPr>
          <a:xfrm>
            <a:off x="513525" y="2759919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4" name="Google Shape;201;p40">
            <a:extLst>
              <a:ext uri="{FF2B5EF4-FFF2-40B4-BE49-F238E27FC236}">
                <a16:creationId xmlns:a16="http://schemas.microsoft.com/office/drawing/2014/main" id="{B3F3CCE2-20C7-3508-B585-2F04CC17B75E}"/>
              </a:ext>
            </a:extLst>
          </p:cNvPr>
          <p:cNvCxnSpPr>
            <a:cxnSpLocks/>
          </p:cNvCxnSpPr>
          <p:nvPr/>
        </p:nvCxnSpPr>
        <p:spPr>
          <a:xfrm>
            <a:off x="513525" y="235894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6" name="Google Shape;203;p40">
            <a:extLst>
              <a:ext uri="{FF2B5EF4-FFF2-40B4-BE49-F238E27FC236}">
                <a16:creationId xmlns:a16="http://schemas.microsoft.com/office/drawing/2014/main" id="{0C7C0E2C-52B9-5FAD-C594-AD06D6BAF63A}"/>
              </a:ext>
            </a:extLst>
          </p:cNvPr>
          <p:cNvSpPr txBox="1">
            <a:spLocks/>
          </p:cNvSpPr>
          <p:nvPr/>
        </p:nvSpPr>
        <p:spPr>
          <a:xfrm>
            <a:off x="1259444" y="243121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13" name="Google Shape;200;p40">
            <a:extLst>
              <a:ext uri="{FF2B5EF4-FFF2-40B4-BE49-F238E27FC236}">
                <a16:creationId xmlns:a16="http://schemas.microsoft.com/office/drawing/2014/main" id="{D1F0D6B8-35D8-8032-38F2-260F3D56BD5A}"/>
              </a:ext>
            </a:extLst>
          </p:cNvPr>
          <p:cNvCxnSpPr>
            <a:cxnSpLocks/>
          </p:cNvCxnSpPr>
          <p:nvPr/>
        </p:nvCxnSpPr>
        <p:spPr>
          <a:xfrm>
            <a:off x="513525" y="3160892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4" name="Google Shape;200;p40">
            <a:extLst>
              <a:ext uri="{FF2B5EF4-FFF2-40B4-BE49-F238E27FC236}">
                <a16:creationId xmlns:a16="http://schemas.microsoft.com/office/drawing/2014/main" id="{7384DAA7-5387-7420-9A7B-5D2E9D627414}"/>
              </a:ext>
            </a:extLst>
          </p:cNvPr>
          <p:cNvCxnSpPr>
            <a:cxnSpLocks/>
          </p:cNvCxnSpPr>
          <p:nvPr/>
        </p:nvCxnSpPr>
        <p:spPr>
          <a:xfrm>
            <a:off x="513525" y="356186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5" name="Google Shape;203;p40">
            <a:extLst>
              <a:ext uri="{FF2B5EF4-FFF2-40B4-BE49-F238E27FC236}">
                <a16:creationId xmlns:a16="http://schemas.microsoft.com/office/drawing/2014/main" id="{081722BF-88AA-9766-FE18-CF7F53DD2CAC}"/>
              </a:ext>
            </a:extLst>
          </p:cNvPr>
          <p:cNvSpPr txBox="1">
            <a:spLocks/>
          </p:cNvSpPr>
          <p:nvPr/>
        </p:nvSpPr>
        <p:spPr>
          <a:xfrm>
            <a:off x="1259445" y="2832185"/>
            <a:ext cx="3930719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16" name="Google Shape;203;p40">
            <a:extLst>
              <a:ext uri="{FF2B5EF4-FFF2-40B4-BE49-F238E27FC236}">
                <a16:creationId xmlns:a16="http://schemas.microsoft.com/office/drawing/2014/main" id="{24396589-9B36-7979-9F9B-75B11205CE9A}"/>
              </a:ext>
            </a:extLst>
          </p:cNvPr>
          <p:cNvSpPr txBox="1">
            <a:spLocks/>
          </p:cNvSpPr>
          <p:nvPr/>
        </p:nvSpPr>
        <p:spPr>
          <a:xfrm>
            <a:off x="1259444" y="323315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17" name="Google Shape;203;p40">
            <a:extLst>
              <a:ext uri="{FF2B5EF4-FFF2-40B4-BE49-F238E27FC236}">
                <a16:creationId xmlns:a16="http://schemas.microsoft.com/office/drawing/2014/main" id="{3EB9A97F-3164-4E15-C00B-3236D201FD4C}"/>
              </a:ext>
            </a:extLst>
          </p:cNvPr>
          <p:cNvSpPr txBox="1">
            <a:spLocks/>
          </p:cNvSpPr>
          <p:nvPr/>
        </p:nvSpPr>
        <p:spPr>
          <a:xfrm>
            <a:off x="1255608" y="203023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18" name="Google Shape;200;p40">
            <a:extLst>
              <a:ext uri="{FF2B5EF4-FFF2-40B4-BE49-F238E27FC236}">
                <a16:creationId xmlns:a16="http://schemas.microsoft.com/office/drawing/2014/main" id="{A01444F7-6D46-3ADA-C325-136163CBA2D5}"/>
              </a:ext>
            </a:extLst>
          </p:cNvPr>
          <p:cNvCxnSpPr>
            <a:cxnSpLocks/>
          </p:cNvCxnSpPr>
          <p:nvPr/>
        </p:nvCxnSpPr>
        <p:spPr>
          <a:xfrm>
            <a:off x="513524" y="3962843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9" name="Google Shape;203;p40">
            <a:extLst>
              <a:ext uri="{FF2B5EF4-FFF2-40B4-BE49-F238E27FC236}">
                <a16:creationId xmlns:a16="http://schemas.microsoft.com/office/drawing/2014/main" id="{142363A1-161A-D225-6E17-77AC13FC1D3A}"/>
              </a:ext>
            </a:extLst>
          </p:cNvPr>
          <p:cNvSpPr txBox="1">
            <a:spLocks/>
          </p:cNvSpPr>
          <p:nvPr/>
        </p:nvSpPr>
        <p:spPr>
          <a:xfrm>
            <a:off x="1255608" y="363413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24" name="Google Shape;134;p37">
            <a:extLst>
              <a:ext uri="{FF2B5EF4-FFF2-40B4-BE49-F238E27FC236}">
                <a16:creationId xmlns:a16="http://schemas.microsoft.com/office/drawing/2014/main" id="{1F15F61B-FEC8-BF68-8E0C-22C518C9BC57}"/>
              </a:ext>
            </a:extLst>
          </p:cNvPr>
          <p:cNvSpPr txBox="1">
            <a:spLocks/>
          </p:cNvSpPr>
          <p:nvPr/>
        </p:nvSpPr>
        <p:spPr>
          <a:xfrm>
            <a:off x="376015" y="483283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lnSpc>
                <a:spcPct val="8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Main </a:t>
            </a:r>
            <a:r>
              <a:rPr lang="en-GB" sz="4667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4667" i="1" dirty="0"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sp>
        <p:nvSpPr>
          <p:cNvPr id="26" name="Google Shape;203;p40">
            <a:extLst>
              <a:ext uri="{FF2B5EF4-FFF2-40B4-BE49-F238E27FC236}">
                <a16:creationId xmlns:a16="http://schemas.microsoft.com/office/drawing/2014/main" id="{E45E88CD-9AE5-71AE-583D-70AAF5431356}"/>
              </a:ext>
            </a:extLst>
          </p:cNvPr>
          <p:cNvSpPr txBox="1">
            <a:spLocks/>
          </p:cNvSpPr>
          <p:nvPr/>
        </p:nvSpPr>
        <p:spPr>
          <a:xfrm>
            <a:off x="431733" y="2454044"/>
            <a:ext cx="823875" cy="259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02</a:t>
            </a:r>
          </a:p>
        </p:txBody>
      </p:sp>
      <p:sp>
        <p:nvSpPr>
          <p:cNvPr id="34" name="Google Shape;203;p40">
            <a:extLst>
              <a:ext uri="{FF2B5EF4-FFF2-40B4-BE49-F238E27FC236}">
                <a16:creationId xmlns:a16="http://schemas.microsoft.com/office/drawing/2014/main" id="{D308701C-71E6-5694-B904-E0022B759AEE}"/>
              </a:ext>
            </a:extLst>
          </p:cNvPr>
          <p:cNvSpPr txBox="1">
            <a:spLocks/>
          </p:cNvSpPr>
          <p:nvPr/>
        </p:nvSpPr>
        <p:spPr>
          <a:xfrm>
            <a:off x="431734" y="2819366"/>
            <a:ext cx="823873" cy="3163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03</a:t>
            </a:r>
          </a:p>
        </p:txBody>
      </p:sp>
      <p:sp>
        <p:nvSpPr>
          <p:cNvPr id="35" name="Google Shape;203;p40">
            <a:extLst>
              <a:ext uri="{FF2B5EF4-FFF2-40B4-BE49-F238E27FC236}">
                <a16:creationId xmlns:a16="http://schemas.microsoft.com/office/drawing/2014/main" id="{9FA3F99C-1D9C-5850-4A29-F59F70076600}"/>
              </a:ext>
            </a:extLst>
          </p:cNvPr>
          <p:cNvSpPr txBox="1">
            <a:spLocks/>
          </p:cNvSpPr>
          <p:nvPr/>
        </p:nvSpPr>
        <p:spPr>
          <a:xfrm>
            <a:off x="431733" y="3241881"/>
            <a:ext cx="774633" cy="256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04</a:t>
            </a:r>
          </a:p>
        </p:txBody>
      </p:sp>
      <p:sp>
        <p:nvSpPr>
          <p:cNvPr id="36" name="Google Shape;203;p40">
            <a:extLst>
              <a:ext uri="{FF2B5EF4-FFF2-40B4-BE49-F238E27FC236}">
                <a16:creationId xmlns:a16="http://schemas.microsoft.com/office/drawing/2014/main" id="{F72AA739-A41A-9842-792F-A6489F92AEDC}"/>
              </a:ext>
            </a:extLst>
          </p:cNvPr>
          <p:cNvSpPr txBox="1">
            <a:spLocks/>
          </p:cNvSpPr>
          <p:nvPr/>
        </p:nvSpPr>
        <p:spPr>
          <a:xfrm>
            <a:off x="427898" y="2030238"/>
            <a:ext cx="778469" cy="3176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01</a:t>
            </a:r>
          </a:p>
        </p:txBody>
      </p:sp>
      <p:sp>
        <p:nvSpPr>
          <p:cNvPr id="37" name="Google Shape;203;p40">
            <a:extLst>
              <a:ext uri="{FF2B5EF4-FFF2-40B4-BE49-F238E27FC236}">
                <a16:creationId xmlns:a16="http://schemas.microsoft.com/office/drawing/2014/main" id="{851C479E-C1AE-19F7-E7C0-A395C0C7FC9A}"/>
              </a:ext>
            </a:extLst>
          </p:cNvPr>
          <p:cNvSpPr txBox="1">
            <a:spLocks/>
          </p:cNvSpPr>
          <p:nvPr/>
        </p:nvSpPr>
        <p:spPr>
          <a:xfrm>
            <a:off x="431733" y="3645499"/>
            <a:ext cx="774632" cy="256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05</a:t>
            </a:r>
          </a:p>
        </p:txBody>
      </p:sp>
      <p:cxnSp>
        <p:nvCxnSpPr>
          <p:cNvPr id="38" name="Google Shape;201;p40">
            <a:extLst>
              <a:ext uri="{FF2B5EF4-FFF2-40B4-BE49-F238E27FC236}">
                <a16:creationId xmlns:a16="http://schemas.microsoft.com/office/drawing/2014/main" id="{192A0DC6-5E00-88E8-6DF1-711BDDA72A89}"/>
              </a:ext>
            </a:extLst>
          </p:cNvPr>
          <p:cNvCxnSpPr>
            <a:cxnSpLocks/>
          </p:cNvCxnSpPr>
          <p:nvPr/>
        </p:nvCxnSpPr>
        <p:spPr>
          <a:xfrm>
            <a:off x="513524" y="1998568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  <p:extLst>
      <p:ext uri="{BB962C8B-B14F-4D97-AF65-F5344CB8AC3E}">
        <p14:creationId xmlns:p14="http://schemas.microsoft.com/office/powerpoint/2010/main" val="167847805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25 - Main" preserve="1" userDrawn="1">
  <p:cSld name="KEUNE 25 - Main">
    <p:spTree>
      <p:nvGrpSpPr>
        <p:cNvPr id="1" name="Shape 192">
          <a:extLst>
            <a:ext uri="{FF2B5EF4-FFF2-40B4-BE49-F238E27FC236}">
              <a16:creationId xmlns:a16="http://schemas.microsoft.com/office/drawing/2014/main" id="{235D0F2E-DE47-7112-9DDD-3EE83271FB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8B9DE0F-1BC9-5021-A6E2-96654D6F663E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422573" y="0"/>
            <a:ext cx="5610775" cy="6858000"/>
            <a:chOff x="4816929" y="0"/>
            <a:chExt cx="4208081" cy="514350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B6DE124-1C4F-33CE-1234-F4968D6FC6EA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200000">
              <a:off x="6110238" y="2022191"/>
              <a:ext cx="4730425" cy="1099118"/>
            </a:xfrm>
            <a:prstGeom prst="rect">
              <a:avLst/>
            </a:prstGeom>
          </p:spPr>
        </p:pic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9B2671AC-AB39-D087-2230-79B000D382A8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l="12150" t="33842" r="7227" b="8509"/>
            <a:stretch>
              <a:fillRect/>
            </a:stretch>
          </p:blipFill>
          <p:spPr>
            <a:xfrm>
              <a:off x="4816929" y="0"/>
              <a:ext cx="3673928" cy="5143500"/>
            </a:xfrm>
            <a:prstGeom prst="rect">
              <a:avLst/>
            </a:prstGeom>
          </p:spPr>
        </p:pic>
      </p:grpSp>
      <p:cxnSp>
        <p:nvCxnSpPr>
          <p:cNvPr id="3" name="Google Shape;200;p40">
            <a:extLst>
              <a:ext uri="{FF2B5EF4-FFF2-40B4-BE49-F238E27FC236}">
                <a16:creationId xmlns:a16="http://schemas.microsoft.com/office/drawing/2014/main" id="{9EBD4ED2-34E7-60F4-CF9F-D431D8C4DF8E}"/>
              </a:ext>
            </a:extLst>
          </p:cNvPr>
          <p:cNvCxnSpPr>
            <a:cxnSpLocks/>
          </p:cNvCxnSpPr>
          <p:nvPr/>
        </p:nvCxnSpPr>
        <p:spPr>
          <a:xfrm>
            <a:off x="513525" y="2759919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4" name="Google Shape;201;p40">
            <a:extLst>
              <a:ext uri="{FF2B5EF4-FFF2-40B4-BE49-F238E27FC236}">
                <a16:creationId xmlns:a16="http://schemas.microsoft.com/office/drawing/2014/main" id="{BBC84910-962E-1A3B-5FB1-A83AD4768937}"/>
              </a:ext>
            </a:extLst>
          </p:cNvPr>
          <p:cNvCxnSpPr>
            <a:cxnSpLocks/>
          </p:cNvCxnSpPr>
          <p:nvPr/>
        </p:nvCxnSpPr>
        <p:spPr>
          <a:xfrm>
            <a:off x="513525" y="235894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6" name="Google Shape;203;p40">
            <a:extLst>
              <a:ext uri="{FF2B5EF4-FFF2-40B4-BE49-F238E27FC236}">
                <a16:creationId xmlns:a16="http://schemas.microsoft.com/office/drawing/2014/main" id="{C8C7BD64-9620-F74B-B10E-814388091185}"/>
              </a:ext>
            </a:extLst>
          </p:cNvPr>
          <p:cNvSpPr txBox="1">
            <a:spLocks/>
          </p:cNvSpPr>
          <p:nvPr/>
        </p:nvSpPr>
        <p:spPr>
          <a:xfrm>
            <a:off x="1259444" y="243121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13" name="Google Shape;200;p40">
            <a:extLst>
              <a:ext uri="{FF2B5EF4-FFF2-40B4-BE49-F238E27FC236}">
                <a16:creationId xmlns:a16="http://schemas.microsoft.com/office/drawing/2014/main" id="{55204EAC-AC26-3627-6CB0-023A9266DE4B}"/>
              </a:ext>
            </a:extLst>
          </p:cNvPr>
          <p:cNvCxnSpPr>
            <a:cxnSpLocks/>
          </p:cNvCxnSpPr>
          <p:nvPr/>
        </p:nvCxnSpPr>
        <p:spPr>
          <a:xfrm>
            <a:off x="513525" y="3160892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4" name="Google Shape;200;p40">
            <a:extLst>
              <a:ext uri="{FF2B5EF4-FFF2-40B4-BE49-F238E27FC236}">
                <a16:creationId xmlns:a16="http://schemas.microsoft.com/office/drawing/2014/main" id="{0D155763-BD5D-8FBE-6BE4-17E286E6C473}"/>
              </a:ext>
            </a:extLst>
          </p:cNvPr>
          <p:cNvCxnSpPr>
            <a:cxnSpLocks/>
          </p:cNvCxnSpPr>
          <p:nvPr/>
        </p:nvCxnSpPr>
        <p:spPr>
          <a:xfrm>
            <a:off x="513525" y="3561865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5" name="Google Shape;203;p40">
            <a:extLst>
              <a:ext uri="{FF2B5EF4-FFF2-40B4-BE49-F238E27FC236}">
                <a16:creationId xmlns:a16="http://schemas.microsoft.com/office/drawing/2014/main" id="{E5BF45A3-20BA-627D-0660-CB21656EEC4E}"/>
              </a:ext>
            </a:extLst>
          </p:cNvPr>
          <p:cNvSpPr txBox="1">
            <a:spLocks/>
          </p:cNvSpPr>
          <p:nvPr/>
        </p:nvSpPr>
        <p:spPr>
          <a:xfrm>
            <a:off x="1259445" y="2832185"/>
            <a:ext cx="3930719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16" name="Google Shape;203;p40">
            <a:extLst>
              <a:ext uri="{FF2B5EF4-FFF2-40B4-BE49-F238E27FC236}">
                <a16:creationId xmlns:a16="http://schemas.microsoft.com/office/drawing/2014/main" id="{7C4E97BF-98DE-B6E1-F6A1-70C2DC88F3A2}"/>
              </a:ext>
            </a:extLst>
          </p:cNvPr>
          <p:cNvSpPr txBox="1">
            <a:spLocks/>
          </p:cNvSpPr>
          <p:nvPr/>
        </p:nvSpPr>
        <p:spPr>
          <a:xfrm>
            <a:off x="1259444" y="323315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17" name="Google Shape;203;p40">
            <a:extLst>
              <a:ext uri="{FF2B5EF4-FFF2-40B4-BE49-F238E27FC236}">
                <a16:creationId xmlns:a16="http://schemas.microsoft.com/office/drawing/2014/main" id="{D2D78D02-33CE-D121-8843-D25C5DF5C9FC}"/>
              </a:ext>
            </a:extLst>
          </p:cNvPr>
          <p:cNvSpPr txBox="1">
            <a:spLocks/>
          </p:cNvSpPr>
          <p:nvPr/>
        </p:nvSpPr>
        <p:spPr>
          <a:xfrm>
            <a:off x="1255608" y="2030239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cxnSp>
        <p:nvCxnSpPr>
          <p:cNvPr id="18" name="Google Shape;200;p40">
            <a:extLst>
              <a:ext uri="{FF2B5EF4-FFF2-40B4-BE49-F238E27FC236}">
                <a16:creationId xmlns:a16="http://schemas.microsoft.com/office/drawing/2014/main" id="{6F3647A3-CAC1-796D-F884-1F62FD2E4CA3}"/>
              </a:ext>
            </a:extLst>
          </p:cNvPr>
          <p:cNvCxnSpPr>
            <a:cxnSpLocks/>
          </p:cNvCxnSpPr>
          <p:nvPr/>
        </p:nvCxnSpPr>
        <p:spPr>
          <a:xfrm>
            <a:off x="513524" y="3962843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9" name="Google Shape;203;p40">
            <a:extLst>
              <a:ext uri="{FF2B5EF4-FFF2-40B4-BE49-F238E27FC236}">
                <a16:creationId xmlns:a16="http://schemas.microsoft.com/office/drawing/2014/main" id="{0E84D8AA-E1DA-BFDC-EC84-1D5B1DFEBA41}"/>
              </a:ext>
            </a:extLst>
          </p:cNvPr>
          <p:cNvSpPr txBox="1">
            <a:spLocks/>
          </p:cNvSpPr>
          <p:nvPr/>
        </p:nvSpPr>
        <p:spPr>
          <a:xfrm>
            <a:off x="1255608" y="3634132"/>
            <a:ext cx="3752400" cy="25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dummy text</a:t>
            </a:r>
          </a:p>
        </p:txBody>
      </p:sp>
      <p:sp>
        <p:nvSpPr>
          <p:cNvPr id="24" name="Google Shape;134;p37">
            <a:extLst>
              <a:ext uri="{FF2B5EF4-FFF2-40B4-BE49-F238E27FC236}">
                <a16:creationId xmlns:a16="http://schemas.microsoft.com/office/drawing/2014/main" id="{E87E1030-7482-48DC-1841-246D292B4010}"/>
              </a:ext>
            </a:extLst>
          </p:cNvPr>
          <p:cNvSpPr txBox="1">
            <a:spLocks/>
          </p:cNvSpPr>
          <p:nvPr/>
        </p:nvSpPr>
        <p:spPr>
          <a:xfrm>
            <a:off x="376015" y="483283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lnSpc>
                <a:spcPct val="8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Main </a:t>
            </a:r>
            <a:r>
              <a:rPr lang="en-GB" sz="4667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Title</a:t>
            </a:r>
            <a:endParaRPr lang="en-US" sz="4667" i="1" dirty="0"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sp>
        <p:nvSpPr>
          <p:cNvPr id="26" name="Google Shape;203;p40">
            <a:extLst>
              <a:ext uri="{FF2B5EF4-FFF2-40B4-BE49-F238E27FC236}">
                <a16:creationId xmlns:a16="http://schemas.microsoft.com/office/drawing/2014/main" id="{9515C6F7-2DF5-A986-B4EC-99CCAB117854}"/>
              </a:ext>
            </a:extLst>
          </p:cNvPr>
          <p:cNvSpPr txBox="1">
            <a:spLocks/>
          </p:cNvSpPr>
          <p:nvPr/>
        </p:nvSpPr>
        <p:spPr>
          <a:xfrm>
            <a:off x="431733" y="2454044"/>
            <a:ext cx="823875" cy="259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02</a:t>
            </a:r>
          </a:p>
        </p:txBody>
      </p:sp>
      <p:sp>
        <p:nvSpPr>
          <p:cNvPr id="34" name="Google Shape;203;p40">
            <a:extLst>
              <a:ext uri="{FF2B5EF4-FFF2-40B4-BE49-F238E27FC236}">
                <a16:creationId xmlns:a16="http://schemas.microsoft.com/office/drawing/2014/main" id="{D2C98079-C2E6-0B23-ECAB-149068F4F2DE}"/>
              </a:ext>
            </a:extLst>
          </p:cNvPr>
          <p:cNvSpPr txBox="1">
            <a:spLocks/>
          </p:cNvSpPr>
          <p:nvPr/>
        </p:nvSpPr>
        <p:spPr>
          <a:xfrm>
            <a:off x="431734" y="2819366"/>
            <a:ext cx="823873" cy="3163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03</a:t>
            </a:r>
          </a:p>
        </p:txBody>
      </p:sp>
      <p:sp>
        <p:nvSpPr>
          <p:cNvPr id="35" name="Google Shape;203;p40">
            <a:extLst>
              <a:ext uri="{FF2B5EF4-FFF2-40B4-BE49-F238E27FC236}">
                <a16:creationId xmlns:a16="http://schemas.microsoft.com/office/drawing/2014/main" id="{56F4F4A1-0C95-89BE-40E8-8EC09A9B3EAA}"/>
              </a:ext>
            </a:extLst>
          </p:cNvPr>
          <p:cNvSpPr txBox="1">
            <a:spLocks/>
          </p:cNvSpPr>
          <p:nvPr/>
        </p:nvSpPr>
        <p:spPr>
          <a:xfrm>
            <a:off x="431733" y="3241881"/>
            <a:ext cx="774633" cy="256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04</a:t>
            </a:r>
          </a:p>
        </p:txBody>
      </p:sp>
      <p:sp>
        <p:nvSpPr>
          <p:cNvPr id="36" name="Google Shape;203;p40">
            <a:extLst>
              <a:ext uri="{FF2B5EF4-FFF2-40B4-BE49-F238E27FC236}">
                <a16:creationId xmlns:a16="http://schemas.microsoft.com/office/drawing/2014/main" id="{CD366EAF-C960-A092-B4F6-8BB60248B0E8}"/>
              </a:ext>
            </a:extLst>
          </p:cNvPr>
          <p:cNvSpPr txBox="1">
            <a:spLocks/>
          </p:cNvSpPr>
          <p:nvPr/>
        </p:nvSpPr>
        <p:spPr>
          <a:xfrm>
            <a:off x="427898" y="2030238"/>
            <a:ext cx="778469" cy="3176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01</a:t>
            </a:r>
          </a:p>
        </p:txBody>
      </p:sp>
      <p:sp>
        <p:nvSpPr>
          <p:cNvPr id="37" name="Google Shape;203;p40">
            <a:extLst>
              <a:ext uri="{FF2B5EF4-FFF2-40B4-BE49-F238E27FC236}">
                <a16:creationId xmlns:a16="http://schemas.microsoft.com/office/drawing/2014/main" id="{35C99230-50D2-37C3-6141-5B39AA5094DF}"/>
              </a:ext>
            </a:extLst>
          </p:cNvPr>
          <p:cNvSpPr txBox="1">
            <a:spLocks/>
          </p:cNvSpPr>
          <p:nvPr/>
        </p:nvSpPr>
        <p:spPr>
          <a:xfrm>
            <a:off x="431733" y="3645499"/>
            <a:ext cx="774632" cy="256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r>
              <a:rPr lang="en-GB" sz="1333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DAY 05</a:t>
            </a:r>
          </a:p>
        </p:txBody>
      </p:sp>
      <p:cxnSp>
        <p:nvCxnSpPr>
          <p:cNvPr id="38" name="Google Shape;201;p40">
            <a:extLst>
              <a:ext uri="{FF2B5EF4-FFF2-40B4-BE49-F238E27FC236}">
                <a16:creationId xmlns:a16="http://schemas.microsoft.com/office/drawing/2014/main" id="{BED509AC-7055-4206-C0B8-3390FC7DD604}"/>
              </a:ext>
            </a:extLst>
          </p:cNvPr>
          <p:cNvCxnSpPr>
            <a:cxnSpLocks/>
          </p:cNvCxnSpPr>
          <p:nvPr/>
        </p:nvCxnSpPr>
        <p:spPr>
          <a:xfrm>
            <a:off x="513524" y="1998568"/>
            <a:ext cx="418471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  <p:extLst>
      <p:ext uri="{BB962C8B-B14F-4D97-AF65-F5344CB8AC3E}">
        <p14:creationId xmlns:p14="http://schemas.microsoft.com/office/powerpoint/2010/main" val="29447415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26 - This is a" preserve="1" userDrawn="1">
  <p:cSld name="KEUNE 26 - This is a"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99E083-7632-6665-F109-19D9F0B282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34;p37">
            <a:extLst>
              <a:ext uri="{FF2B5EF4-FFF2-40B4-BE49-F238E27FC236}">
                <a16:creationId xmlns:a16="http://schemas.microsoft.com/office/drawing/2014/main" id="{EA17AA21-6B03-32DC-5987-F8CA608A8FEC}"/>
              </a:ext>
            </a:extLst>
          </p:cNvPr>
          <p:cNvSpPr txBox="1"/>
          <p:nvPr/>
        </p:nvSpPr>
        <p:spPr>
          <a:xfrm>
            <a:off x="349889" y="356428"/>
            <a:ext cx="6392819" cy="33749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This is a </a:t>
            </a:r>
            <a:r>
              <a:rPr lang="en-GB" sz="5333" i="1" dirty="0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quote format or highlight , 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lorem ipsum </a:t>
            </a:r>
            <a:r>
              <a:rPr lang="en-GB" sz="5333" dirty="0" err="1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dolor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sit </a:t>
            </a:r>
            <a:r>
              <a:rPr lang="en-GB" sz="5333" i="1" dirty="0" err="1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amet</a:t>
            </a:r>
            <a:r>
              <a:rPr lang="en-GB" sz="5333" dirty="0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,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r>
              <a:rPr lang="en-GB" sz="5333" dirty="0" err="1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consectetur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endParaRPr lang="en-US" sz="5333" i="1" dirty="0">
              <a:solidFill>
                <a:schemeClr val="bg1"/>
              </a:solidFill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1A0F6A-57B8-EDF6-9884-13826D6AFA2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200000">
            <a:off x="8146985" y="2696255"/>
            <a:ext cx="6307233" cy="1465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87633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27 - This is a" preserve="1" userDrawn="1">
  <p:cSld name="KEUNE 27 - This is a">
    <p:spTree>
      <p:nvGrpSpPr>
        <p:cNvPr id="1" name="">
          <a:extLst>
            <a:ext uri="{FF2B5EF4-FFF2-40B4-BE49-F238E27FC236}">
              <a16:creationId xmlns:a16="http://schemas.microsoft.com/office/drawing/2014/main" id="{D92131B7-06FF-A2AC-7EF1-A72559C3DD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34;p37">
            <a:extLst>
              <a:ext uri="{FF2B5EF4-FFF2-40B4-BE49-F238E27FC236}">
                <a16:creationId xmlns:a16="http://schemas.microsoft.com/office/drawing/2014/main" id="{9818C796-7ACA-0616-09FA-D3ABE1396502}"/>
              </a:ext>
            </a:extLst>
          </p:cNvPr>
          <p:cNvSpPr txBox="1"/>
          <p:nvPr/>
        </p:nvSpPr>
        <p:spPr>
          <a:xfrm>
            <a:off x="349889" y="356428"/>
            <a:ext cx="6392819" cy="33749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333" dirty="0">
                <a:solidFill>
                  <a:schemeClr val="tx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This is a </a:t>
            </a:r>
            <a:r>
              <a:rPr lang="en-GB" sz="5333" i="1" dirty="0">
                <a:solidFill>
                  <a:schemeClr val="tx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quote format or highlight , </a:t>
            </a:r>
            <a:r>
              <a:rPr lang="en-GB" sz="5333" dirty="0">
                <a:solidFill>
                  <a:schemeClr val="tx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lorem ipsum </a:t>
            </a:r>
            <a:r>
              <a:rPr lang="en-GB" sz="5333" dirty="0" err="1">
                <a:solidFill>
                  <a:schemeClr val="tx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dolor</a:t>
            </a:r>
            <a:r>
              <a:rPr lang="en-GB" sz="5333" dirty="0">
                <a:solidFill>
                  <a:schemeClr val="tx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sit </a:t>
            </a:r>
            <a:r>
              <a:rPr lang="en-GB" sz="5333" i="1" dirty="0" err="1">
                <a:solidFill>
                  <a:schemeClr val="tx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amet</a:t>
            </a:r>
            <a:r>
              <a:rPr lang="en-GB" sz="5333" dirty="0">
                <a:solidFill>
                  <a:schemeClr val="tx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, </a:t>
            </a:r>
            <a:r>
              <a:rPr lang="en-GB" sz="5333" dirty="0" err="1">
                <a:solidFill>
                  <a:schemeClr val="tx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consectetur</a:t>
            </a:r>
            <a:r>
              <a:rPr lang="en-GB" sz="5333" dirty="0">
                <a:solidFill>
                  <a:schemeClr val="tx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endParaRPr lang="en-US" sz="5333" i="1" dirty="0">
              <a:solidFill>
                <a:schemeClr val="tx1"/>
              </a:solidFill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4DA664-8303-B2F8-6046-14705B87511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100000" contras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200000">
            <a:off x="8146985" y="2696255"/>
            <a:ext cx="6307233" cy="1465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91717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28 - This is a" preserve="1" userDrawn="1">
  <p:cSld name="KEUNE 28 - This is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5BFCFC7D-4C50-C404-62A2-DAE2E5D11FC2}"/>
              </a:ext>
            </a:extLst>
          </p:cNvPr>
          <p:cNvSpPr>
            <a:spLocks noGrp="1"/>
          </p:cNvSpPr>
          <p:nvPr>
            <p:ph type="pic" idx="2"/>
          </p:nvPr>
        </p:nvSpPr>
        <p:spPr/>
        <p:txBody>
          <a:bodyPr>
            <a:normAutofit/>
          </a:bodyPr>
          <a:lstStyle/>
          <a:p>
            <a:r>
              <a:rPr lang="nl-NL">
                <a:latin typeface="Acumin Pro" panose="020B0504020202020204" pitchFamily="34" charset="77"/>
              </a:rPr>
              <a:t>Klik op het pictogram als u een afbeelding wilt toevoegen</a:t>
            </a:r>
            <a:endParaRPr lang="en-NL" dirty="0">
              <a:latin typeface="Acumin Pro" panose="020B0504020202020204" pitchFamily="34" charset="77"/>
            </a:endParaRPr>
          </a:p>
        </p:txBody>
      </p:sp>
      <p:sp>
        <p:nvSpPr>
          <p:cNvPr id="3" name="Google Shape;134;p37">
            <a:extLst>
              <a:ext uri="{FF2B5EF4-FFF2-40B4-BE49-F238E27FC236}">
                <a16:creationId xmlns:a16="http://schemas.microsoft.com/office/drawing/2014/main" id="{5BE2BAF3-7DE1-075C-DD8A-61604598AF31}"/>
              </a:ext>
            </a:extLst>
          </p:cNvPr>
          <p:cNvSpPr txBox="1"/>
          <p:nvPr/>
        </p:nvSpPr>
        <p:spPr>
          <a:xfrm>
            <a:off x="376015" y="483283"/>
            <a:ext cx="5617316" cy="29651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This is a </a:t>
            </a:r>
            <a:r>
              <a:rPr lang="en-GB" sz="4667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quote or highlight  format, 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lorem ipsum </a:t>
            </a:r>
            <a:r>
              <a:rPr lang="en-GB" sz="4667" dirty="0" err="1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dolor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sit </a:t>
            </a:r>
            <a:r>
              <a:rPr lang="en-GB" sz="4667" i="1" dirty="0" err="1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amet</a:t>
            </a:r>
            <a:r>
              <a:rPr lang="en-GB" sz="4667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, </a:t>
            </a:r>
            <a:r>
              <a:rPr lang="en-GB" sz="4667" dirty="0" err="1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consectetur</a:t>
            </a:r>
            <a:r>
              <a:rPr lang="en-GB" sz="4667" dirty="0"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endParaRPr lang="en-US" sz="4667" i="1" dirty="0"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  <p:sp>
        <p:nvSpPr>
          <p:cNvPr id="6" name="Google Shape;188;p39">
            <a:extLst>
              <a:ext uri="{FF2B5EF4-FFF2-40B4-BE49-F238E27FC236}">
                <a16:creationId xmlns:a16="http://schemas.microsoft.com/office/drawing/2014/main" id="{B491352E-0F11-D056-A1C3-DDD93D6CFA6F}"/>
              </a:ext>
            </a:extLst>
          </p:cNvPr>
          <p:cNvSpPr txBox="1"/>
          <p:nvPr/>
        </p:nvSpPr>
        <p:spPr>
          <a:xfrm>
            <a:off x="419704" y="6615425"/>
            <a:ext cx="1571521" cy="2976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-GB" sz="6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* All mock-ups are subject to change</a:t>
            </a:r>
          </a:p>
        </p:txBody>
      </p:sp>
    </p:spTree>
    <p:extLst>
      <p:ext uri="{BB962C8B-B14F-4D97-AF65-F5344CB8AC3E}">
        <p14:creationId xmlns:p14="http://schemas.microsoft.com/office/powerpoint/2010/main" val="143542213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29 - This is a" preserve="1" userDrawn="1">
  <p:cSld name="KEUNE 29 - This is a"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3445226-2DCD-C375-FE57-2619A673F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34;p37">
            <a:extLst>
              <a:ext uri="{FF2B5EF4-FFF2-40B4-BE49-F238E27FC236}">
                <a16:creationId xmlns:a16="http://schemas.microsoft.com/office/drawing/2014/main" id="{5EC8D845-DA09-A088-9546-21AE513C9007}"/>
              </a:ext>
            </a:extLst>
          </p:cNvPr>
          <p:cNvSpPr txBox="1"/>
          <p:nvPr/>
        </p:nvSpPr>
        <p:spPr>
          <a:xfrm>
            <a:off x="349889" y="356428"/>
            <a:ext cx="6392819" cy="33749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This is a </a:t>
            </a:r>
            <a:r>
              <a:rPr lang="en-GB" sz="5333" i="1" dirty="0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quote format or highlight , 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lorem ipsum </a:t>
            </a:r>
            <a:r>
              <a:rPr lang="en-GB" sz="5333" dirty="0" err="1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dolor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sit </a:t>
            </a:r>
            <a:r>
              <a:rPr lang="en-GB" sz="5333" i="1" dirty="0" err="1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amet</a:t>
            </a:r>
            <a:r>
              <a:rPr lang="en-GB" sz="5333" dirty="0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, </a:t>
            </a:r>
            <a:r>
              <a:rPr lang="en-GB" sz="5333" dirty="0" err="1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consectetur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endParaRPr lang="en-US" sz="5333" i="1" dirty="0">
              <a:solidFill>
                <a:schemeClr val="bg1"/>
              </a:solidFill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9D5ECB-9BEA-F327-3B28-2C2CAD4BCB0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200000">
            <a:off x="8146985" y="2696255"/>
            <a:ext cx="6307233" cy="1465491"/>
          </a:xfrm>
          <a:prstGeom prst="rect">
            <a:avLst/>
          </a:prstGeom>
        </p:spPr>
      </p:pic>
      <p:sp>
        <p:nvSpPr>
          <p:cNvPr id="5" name="Google Shape;134;p37">
            <a:extLst>
              <a:ext uri="{FF2B5EF4-FFF2-40B4-BE49-F238E27FC236}">
                <a16:creationId xmlns:a16="http://schemas.microsoft.com/office/drawing/2014/main" id="{C9442712-49F0-AB5E-2A05-FC22F7EB2F87}"/>
              </a:ext>
            </a:extLst>
          </p:cNvPr>
          <p:cNvSpPr txBox="1"/>
          <p:nvPr/>
        </p:nvSpPr>
        <p:spPr>
          <a:xfrm>
            <a:off x="5719739" y="4946279"/>
            <a:ext cx="4194475" cy="16309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 algn="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This is a </a:t>
            </a:r>
            <a:r>
              <a:rPr lang="en-GB" sz="3333" i="1" dirty="0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quote format, </a:t>
            </a:r>
            <a:r>
              <a:rPr lang="en-GB" sz="3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lorem ipsum </a:t>
            </a:r>
            <a:r>
              <a:rPr lang="en-GB" sz="3333" dirty="0" err="1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dolor</a:t>
            </a:r>
            <a:r>
              <a:rPr lang="en-GB" sz="3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sit </a:t>
            </a:r>
            <a:r>
              <a:rPr lang="en-GB" sz="3333" i="1" dirty="0" err="1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amet</a:t>
            </a:r>
            <a:r>
              <a:rPr lang="en-GB" sz="3333" dirty="0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, </a:t>
            </a:r>
            <a:r>
              <a:rPr lang="en-GB" sz="3333" dirty="0" err="1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consectetur</a:t>
            </a:r>
            <a:r>
              <a:rPr lang="en-GB" sz="3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endParaRPr lang="en-US" sz="3333" i="1" dirty="0">
              <a:solidFill>
                <a:schemeClr val="bg1"/>
              </a:solidFill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9385619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30 - This is a" preserve="1" userDrawn="1">
  <p:cSld name="KEUNE 30 - This is a">
    <p:spTree>
      <p:nvGrpSpPr>
        <p:cNvPr id="1" name="">
          <a:extLst>
            <a:ext uri="{FF2B5EF4-FFF2-40B4-BE49-F238E27FC236}">
              <a16:creationId xmlns:a16="http://schemas.microsoft.com/office/drawing/2014/main" id="{310FB441-7B3A-E8D4-CB65-FF6627813E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CB191FD7-5C87-EBDE-3D52-7B93ABB0BEDB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0" y="1"/>
            <a:ext cx="12192000" cy="6858000"/>
          </a:xfrm>
        </p:spPr>
        <p:txBody>
          <a:bodyPr>
            <a:normAutofit/>
          </a:bodyPr>
          <a:lstStyle/>
          <a:p>
            <a:pPr algn="ctr"/>
            <a:r>
              <a:rPr lang="nl-NL">
                <a:latin typeface="Acumin Pro" panose="020B0504020202020204" pitchFamily="34" charset="77"/>
              </a:rPr>
              <a:t>Klik op het pictogram als u een afbeelding wilt toevoegen</a:t>
            </a:r>
            <a:endParaRPr lang="en-NL" dirty="0">
              <a:latin typeface="Acumin Pro" panose="020B0504020202020204" pitchFamily="34" charset="77"/>
            </a:endParaRPr>
          </a:p>
        </p:txBody>
      </p:sp>
      <p:sp>
        <p:nvSpPr>
          <p:cNvPr id="2" name="Google Shape;134;p37">
            <a:extLst>
              <a:ext uri="{FF2B5EF4-FFF2-40B4-BE49-F238E27FC236}">
                <a16:creationId xmlns:a16="http://schemas.microsoft.com/office/drawing/2014/main" id="{24A7497E-0573-BA33-1D13-9DA87CA3623F}"/>
              </a:ext>
            </a:extLst>
          </p:cNvPr>
          <p:cNvSpPr txBox="1"/>
          <p:nvPr/>
        </p:nvSpPr>
        <p:spPr>
          <a:xfrm>
            <a:off x="349889" y="4166967"/>
            <a:ext cx="10770959" cy="25543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This is a </a:t>
            </a:r>
            <a:r>
              <a:rPr lang="en-GB" sz="5333" i="1" dirty="0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quote format or highlight , 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lorem ipsum </a:t>
            </a:r>
            <a:r>
              <a:rPr lang="en-GB" sz="5333" dirty="0" err="1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dolor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sit </a:t>
            </a:r>
            <a:r>
              <a:rPr lang="en-GB" sz="5333" i="1" dirty="0" err="1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amet</a:t>
            </a:r>
            <a:r>
              <a:rPr lang="en-GB" sz="5333" dirty="0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, </a:t>
            </a:r>
            <a:r>
              <a:rPr lang="en-GB" sz="5333" dirty="0" err="1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consectetur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endParaRPr lang="en-US" sz="5333" i="1" dirty="0">
              <a:solidFill>
                <a:schemeClr val="bg1"/>
              </a:solidFill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93381074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31 - This is a" preserve="1" userDrawn="1">
  <p:cSld name="KEUNE 31 - This is a">
    <p:spTree>
      <p:nvGrpSpPr>
        <p:cNvPr id="1" name="">
          <a:extLst>
            <a:ext uri="{FF2B5EF4-FFF2-40B4-BE49-F238E27FC236}">
              <a16:creationId xmlns:a16="http://schemas.microsoft.com/office/drawing/2014/main" id="{3ABFF34C-124E-2104-0982-326FAD76F3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08238B39-7364-1D00-BD6F-AA714EF5C9BA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0" y="1"/>
            <a:ext cx="12192000" cy="6858000"/>
          </a:xfrm>
        </p:spPr>
        <p:txBody>
          <a:bodyPr>
            <a:normAutofit/>
          </a:bodyPr>
          <a:lstStyle/>
          <a:p>
            <a:pPr algn="ctr"/>
            <a:r>
              <a:rPr lang="nl-NL">
                <a:latin typeface="Acumin Pro" panose="020B0504020202020204" pitchFamily="34" charset="77"/>
              </a:rPr>
              <a:t>Klik op het pictogram als u een afbeelding wilt toevoegen</a:t>
            </a:r>
            <a:endParaRPr lang="en-NL" dirty="0">
              <a:latin typeface="Acumin Pro" panose="020B0504020202020204" pitchFamily="34" charset="77"/>
            </a:endParaRPr>
          </a:p>
        </p:txBody>
      </p:sp>
      <p:sp>
        <p:nvSpPr>
          <p:cNvPr id="2" name="Google Shape;134;p37">
            <a:extLst>
              <a:ext uri="{FF2B5EF4-FFF2-40B4-BE49-F238E27FC236}">
                <a16:creationId xmlns:a16="http://schemas.microsoft.com/office/drawing/2014/main" id="{F2C3DBE2-0B1E-A407-6326-0230F6C81B19}"/>
              </a:ext>
            </a:extLst>
          </p:cNvPr>
          <p:cNvSpPr txBox="1"/>
          <p:nvPr/>
        </p:nvSpPr>
        <p:spPr>
          <a:xfrm>
            <a:off x="376014" y="342114"/>
            <a:ext cx="9621425" cy="25543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This is a </a:t>
            </a:r>
            <a:r>
              <a:rPr lang="en-GB" sz="5333" i="1" dirty="0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quote format or highlight , 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lorem ipsum </a:t>
            </a:r>
            <a:r>
              <a:rPr lang="en-GB" sz="5333" dirty="0" err="1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dolor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sit </a:t>
            </a:r>
            <a:r>
              <a:rPr lang="en-GB" sz="5333" i="1" dirty="0" err="1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amet</a:t>
            </a:r>
            <a:r>
              <a:rPr lang="en-GB" sz="5333" dirty="0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, </a:t>
            </a:r>
            <a:r>
              <a:rPr lang="en-GB" sz="5333" dirty="0" err="1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consectetur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endParaRPr lang="en-US" sz="5333" i="1" dirty="0">
              <a:solidFill>
                <a:schemeClr val="bg1"/>
              </a:solidFill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  <p:sp>
        <p:nvSpPr>
          <p:cNvPr id="3" name="Google Shape;134;p37">
            <a:extLst>
              <a:ext uri="{FF2B5EF4-FFF2-40B4-BE49-F238E27FC236}">
                <a16:creationId xmlns:a16="http://schemas.microsoft.com/office/drawing/2014/main" id="{F5E4B1AD-64D8-CD2F-A41C-3DA5F6D65537}"/>
              </a:ext>
            </a:extLst>
          </p:cNvPr>
          <p:cNvSpPr txBox="1"/>
          <p:nvPr/>
        </p:nvSpPr>
        <p:spPr>
          <a:xfrm>
            <a:off x="7482037" y="4946279"/>
            <a:ext cx="4194475" cy="16309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lvl="0" algn="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This is a </a:t>
            </a:r>
            <a:r>
              <a:rPr lang="en-GB" sz="3333" i="1" dirty="0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quote format, </a:t>
            </a:r>
            <a:r>
              <a:rPr lang="en-GB" sz="3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lorem ipsum </a:t>
            </a:r>
            <a:r>
              <a:rPr lang="en-GB" sz="3333" dirty="0" err="1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dolor</a:t>
            </a:r>
            <a:r>
              <a:rPr lang="en-GB" sz="3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sit </a:t>
            </a:r>
            <a:r>
              <a:rPr lang="en-GB" sz="3333" i="1" dirty="0" err="1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amet</a:t>
            </a:r>
            <a:r>
              <a:rPr lang="en-GB" sz="3333" dirty="0">
                <a:solidFill>
                  <a:schemeClr val="bg1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,</a:t>
            </a:r>
            <a:r>
              <a:rPr lang="en-GB" sz="3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r>
              <a:rPr lang="en-GB" sz="3333" dirty="0" err="1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consectetur</a:t>
            </a:r>
            <a:r>
              <a:rPr lang="en-GB" sz="3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endParaRPr lang="en-US" sz="3333" i="1" dirty="0">
              <a:solidFill>
                <a:schemeClr val="bg1"/>
              </a:solidFill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09740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32 - Lorem Ipsum is simply" preserve="1" userDrawn="1">
  <p:cSld name="KEUNE 32 - Lorem Ipsum is simply">
    <p:spTree>
      <p:nvGrpSpPr>
        <p:cNvPr id="1" name="">
          <a:extLst>
            <a:ext uri="{FF2B5EF4-FFF2-40B4-BE49-F238E27FC236}">
              <a16:creationId xmlns:a16="http://schemas.microsoft.com/office/drawing/2014/main" id="{575C2BD4-1EEF-40E8-867F-3DBEF39635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88;p39">
            <a:extLst>
              <a:ext uri="{FF2B5EF4-FFF2-40B4-BE49-F238E27FC236}">
                <a16:creationId xmlns:a16="http://schemas.microsoft.com/office/drawing/2014/main" id="{A0CAFECB-A3F8-BE3C-EF32-8EB622195902}"/>
              </a:ext>
            </a:extLst>
          </p:cNvPr>
          <p:cNvSpPr txBox="1"/>
          <p:nvPr/>
        </p:nvSpPr>
        <p:spPr>
          <a:xfrm>
            <a:off x="419704" y="6615425"/>
            <a:ext cx="1571521" cy="2976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-GB" sz="6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* All mock-ups are subject to change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B58AC1-3E57-9DA5-FF94-3AAE931846F5}"/>
              </a:ext>
            </a:extLst>
          </p:cNvPr>
          <p:cNvSpPr txBox="1"/>
          <p:nvPr/>
        </p:nvSpPr>
        <p:spPr>
          <a:xfrm>
            <a:off x="1149969" y="4872638"/>
            <a:ext cx="598867" cy="338554"/>
          </a:xfrm>
          <a:prstGeom prst="rect">
            <a:avLst/>
          </a:prstGeom>
          <a:noFill/>
        </p:spPr>
        <p:txBody>
          <a:bodyPr wrap="none" lIns="0" rIns="120000" rtlCol="0">
            <a:spAutoFit/>
          </a:bodyPr>
          <a:lstStyle/>
          <a:p>
            <a:r>
              <a:rPr lang="en-GB" sz="1600" noProof="0" dirty="0">
                <a:solidFill>
                  <a:srgbClr val="A5A5A5"/>
                </a:solidFill>
                <a:latin typeface="Acumin Pro" panose="020B0504020202020204" pitchFamily="34" charset="77"/>
              </a:rPr>
              <a:t>NEW</a:t>
            </a:r>
          </a:p>
        </p:txBody>
      </p:sp>
      <p:sp>
        <p:nvSpPr>
          <p:cNvPr id="9" name="Google Shape;134;p37">
            <a:extLst>
              <a:ext uri="{FF2B5EF4-FFF2-40B4-BE49-F238E27FC236}">
                <a16:creationId xmlns:a16="http://schemas.microsoft.com/office/drawing/2014/main" id="{265760EE-808C-AA4D-2DDB-63CB26F404C9}"/>
              </a:ext>
            </a:extLst>
          </p:cNvPr>
          <p:cNvSpPr txBox="1"/>
          <p:nvPr/>
        </p:nvSpPr>
        <p:spPr>
          <a:xfrm>
            <a:off x="419703" y="5085924"/>
            <a:ext cx="8085437" cy="6667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marL="609585" marR="0" lvl="0" indent="-609585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3733" spc="-80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 </a:t>
            </a:r>
            <a:endParaRPr lang="en-GB" sz="3733" spc="-200" noProof="0" dirty="0">
              <a:solidFill>
                <a:schemeClr val="dk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D407AD-4DAD-686B-3550-4F3F37F17D65}"/>
              </a:ext>
            </a:extLst>
          </p:cNvPr>
          <p:cNvSpPr txBox="1"/>
          <p:nvPr/>
        </p:nvSpPr>
        <p:spPr>
          <a:xfrm>
            <a:off x="1149969" y="3413079"/>
            <a:ext cx="598867" cy="338554"/>
          </a:xfrm>
          <a:prstGeom prst="rect">
            <a:avLst/>
          </a:prstGeom>
          <a:noFill/>
        </p:spPr>
        <p:txBody>
          <a:bodyPr wrap="none" lIns="0" rIns="120000" rtlCol="0">
            <a:spAutoFit/>
          </a:bodyPr>
          <a:lstStyle/>
          <a:p>
            <a:r>
              <a:rPr lang="en-GB" sz="1600" noProof="0" dirty="0">
                <a:solidFill>
                  <a:srgbClr val="A5A5A5"/>
                </a:solidFill>
                <a:latin typeface="Acumin Pro" panose="020B0504020202020204" pitchFamily="34" charset="77"/>
              </a:rPr>
              <a:t>NEW</a:t>
            </a:r>
          </a:p>
        </p:txBody>
      </p:sp>
      <p:sp>
        <p:nvSpPr>
          <p:cNvPr id="10" name="Google Shape;134;p37">
            <a:extLst>
              <a:ext uri="{FF2B5EF4-FFF2-40B4-BE49-F238E27FC236}">
                <a16:creationId xmlns:a16="http://schemas.microsoft.com/office/drawing/2014/main" id="{F887F514-891E-5D96-734A-9074B8AA1127}"/>
              </a:ext>
            </a:extLst>
          </p:cNvPr>
          <p:cNvSpPr txBox="1"/>
          <p:nvPr/>
        </p:nvSpPr>
        <p:spPr>
          <a:xfrm>
            <a:off x="419703" y="3721285"/>
            <a:ext cx="8085437" cy="1011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marL="609585" marR="0" lvl="0" indent="-609585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3733" spc="-80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</a:t>
            </a:r>
            <a:br>
              <a:rPr lang="en-GB" sz="3733" spc="-80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</a:br>
            <a:r>
              <a:rPr lang="en-GB" sz="3733" spc="-80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dummy text</a:t>
            </a:r>
            <a:endParaRPr lang="en-GB" sz="3733" spc="-200" noProof="0" dirty="0">
              <a:solidFill>
                <a:schemeClr val="dk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1A4F84-A388-3177-8BC6-51B0B97E4B9B}"/>
              </a:ext>
            </a:extLst>
          </p:cNvPr>
          <p:cNvSpPr txBox="1"/>
          <p:nvPr/>
        </p:nvSpPr>
        <p:spPr>
          <a:xfrm>
            <a:off x="1149969" y="2017191"/>
            <a:ext cx="598867" cy="338554"/>
          </a:xfrm>
          <a:prstGeom prst="rect">
            <a:avLst/>
          </a:prstGeom>
          <a:noFill/>
        </p:spPr>
        <p:txBody>
          <a:bodyPr wrap="none" lIns="0" rIns="120000" rtlCol="0">
            <a:spAutoFit/>
          </a:bodyPr>
          <a:lstStyle/>
          <a:p>
            <a:r>
              <a:rPr lang="en-GB" sz="1600" noProof="0" dirty="0">
                <a:solidFill>
                  <a:srgbClr val="A5A5A5"/>
                </a:solidFill>
                <a:latin typeface="Acumin Pro" panose="020B0504020202020204" pitchFamily="34" charset="77"/>
              </a:rPr>
              <a:t>NEW</a:t>
            </a:r>
          </a:p>
        </p:txBody>
      </p:sp>
      <p:sp>
        <p:nvSpPr>
          <p:cNvPr id="11" name="Google Shape;134;p37">
            <a:extLst>
              <a:ext uri="{FF2B5EF4-FFF2-40B4-BE49-F238E27FC236}">
                <a16:creationId xmlns:a16="http://schemas.microsoft.com/office/drawing/2014/main" id="{4632CE1D-36F9-2F69-75B1-9D3BAD8CCEE2}"/>
              </a:ext>
            </a:extLst>
          </p:cNvPr>
          <p:cNvSpPr txBox="1"/>
          <p:nvPr/>
        </p:nvSpPr>
        <p:spPr>
          <a:xfrm>
            <a:off x="419703" y="2324805"/>
            <a:ext cx="8085437" cy="1011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marL="609585" marR="0" lvl="0" indent="-609585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3733" spc="-80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Lorem Ipsum is simply </a:t>
            </a:r>
            <a:br>
              <a:rPr lang="en-GB" sz="3733" spc="-80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</a:br>
            <a:r>
              <a:rPr lang="en-GB" sz="3733" spc="-80" noProof="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dummy text</a:t>
            </a:r>
            <a:endParaRPr lang="en-GB" sz="3733" spc="-200" noProof="0" dirty="0">
              <a:solidFill>
                <a:schemeClr val="dk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16" name="Picture Placeholder 7">
            <a:extLst>
              <a:ext uri="{FF2B5EF4-FFF2-40B4-BE49-F238E27FC236}">
                <a16:creationId xmlns:a16="http://schemas.microsoft.com/office/drawing/2014/main" id="{DF911398-BDF9-9763-08DD-F1B7A0DAC44E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8358753" y="474133"/>
            <a:ext cx="3359113" cy="5909735"/>
          </a:xfrm>
        </p:spPr>
        <p:txBody>
          <a:bodyPr>
            <a:normAutofit/>
          </a:bodyPr>
          <a:lstStyle/>
          <a:p>
            <a:r>
              <a:rPr lang="nl-NL">
                <a:latin typeface="Acumin Pro" panose="020B0504020202020204" pitchFamily="34" charset="77"/>
              </a:rPr>
              <a:t>Klik op het pictogram als u een afbeelding wilt toevoegen</a:t>
            </a:r>
            <a:endParaRPr lang="en-NL" dirty="0">
              <a:latin typeface="Acumin Pro" panose="020B0504020202020204" pitchFamily="34" charset="77"/>
            </a:endParaRPr>
          </a:p>
        </p:txBody>
      </p:sp>
      <p:sp>
        <p:nvSpPr>
          <p:cNvPr id="13" name="Google Shape;134;p37">
            <a:extLst>
              <a:ext uri="{FF2B5EF4-FFF2-40B4-BE49-F238E27FC236}">
                <a16:creationId xmlns:a16="http://schemas.microsoft.com/office/drawing/2014/main" id="{DA73E542-9B0F-1816-7E59-CD7EDD465A79}"/>
              </a:ext>
            </a:extLst>
          </p:cNvPr>
          <p:cNvSpPr txBox="1"/>
          <p:nvPr/>
        </p:nvSpPr>
        <p:spPr>
          <a:xfrm>
            <a:off x="376015" y="483283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Key </a:t>
            </a:r>
            <a:r>
              <a:rPr lang="en-GB" sz="4667" i="1" u="none" strike="noStrike" kern="0" cap="none" baseline="0" dirty="0">
                <a:solidFill>
                  <a:srgbClr val="000000"/>
                </a:solidFill>
                <a:uFillTx/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Pillars:</a:t>
            </a:r>
            <a:endParaRPr lang="en-US" sz="4667" i="1" u="none" strike="noStrike" kern="0" cap="none" baseline="0" dirty="0">
              <a:solidFill>
                <a:srgbClr val="000000"/>
              </a:solidFill>
              <a:uFillTx/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16747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33 - Smooth waves that capture that effortle..." preserve="1" userDrawn="1">
  <p:cSld name="KEUNE 33 - Smooth waves that capture that effortle..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FFD4C1B-3EB2-7597-EFBE-CE33B5AAA21F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370431" y="341080"/>
            <a:ext cx="5391149" cy="4464051"/>
          </a:xfrm>
        </p:spPr>
        <p:txBody>
          <a:bodyPr/>
          <a:lstStyle/>
          <a:p>
            <a:r>
              <a:rPr lang="nl-NL"/>
              <a:t>Klik op het pictogram als u een afbeelding wilt toevoegen</a:t>
            </a:r>
            <a:endParaRPr lang="en-US" dirty="0"/>
          </a:p>
        </p:txBody>
      </p:sp>
      <p:pic>
        <p:nvPicPr>
          <p:cNvPr id="2" name="image 9" descr="preencoded.png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712451" y="5003800"/>
            <a:ext cx="1346200" cy="1320800"/>
          </a:xfrm>
          <a:prstGeom prst="rect">
            <a:avLst/>
          </a:prstGeom>
        </p:spPr>
      </p:pic>
      <p:pic>
        <p:nvPicPr>
          <p:cNvPr id="3" name="image 7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692651" y="5048251"/>
            <a:ext cx="1060451" cy="1212851"/>
          </a:xfrm>
          <a:prstGeom prst="rect">
            <a:avLst/>
          </a:prstGeom>
        </p:spPr>
      </p:pic>
      <p:pic>
        <p:nvPicPr>
          <p:cNvPr id="4" name="Line 6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49251" y="6280151"/>
            <a:ext cx="5397500" cy="12192"/>
          </a:xfrm>
          <a:prstGeom prst="rect">
            <a:avLst/>
          </a:prstGeom>
        </p:spPr>
      </p:pic>
      <p:pic>
        <p:nvPicPr>
          <p:cNvPr id="6" name="Line 7" descr="preencoded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445251" y="6280151"/>
            <a:ext cx="5410200" cy="12192"/>
          </a:xfrm>
          <a:prstGeom prst="rect">
            <a:avLst/>
          </a:prstGeom>
        </p:spPr>
      </p:pic>
      <p:pic>
        <p:nvPicPr>
          <p:cNvPr id="8" name="Line 8" descr="preencoded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6096001" y="0"/>
            <a:ext cx="6351" cy="6858000"/>
          </a:xfrm>
          <a:prstGeom prst="rect">
            <a:avLst/>
          </a:prstGeom>
        </p:spPr>
      </p:pic>
      <p:sp>
        <p:nvSpPr>
          <p:cNvPr id="10" name="Products Resetter and Top Form"/>
          <p:cNvSpPr/>
          <p:nvPr/>
        </p:nvSpPr>
        <p:spPr>
          <a:xfrm>
            <a:off x="349251" y="6051551"/>
            <a:ext cx="2082800" cy="1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100"/>
              </a:lnSpc>
            </a:pPr>
            <a:r>
              <a:rPr lang="en-GB" sz="900" b="1" spc="-51" noProof="0" dirty="0">
                <a:latin typeface="Acumin Pro Bold" pitchFamily="34" charset="0"/>
                <a:ea typeface="Acumin Pro Bold" pitchFamily="34" charset="-122"/>
                <a:cs typeface="Acumin Pro Bold" pitchFamily="34" charset="-120"/>
              </a:rPr>
              <a:t>Products: </a:t>
            </a:r>
            <a:r>
              <a:rPr lang="en-GB" sz="900" spc="-51" noProof="0" dirty="0" err="1">
                <a:latin typeface="Acumin Pro Regular" pitchFamily="34" charset="0"/>
                <a:ea typeface="Acumin Pro Regular" pitchFamily="34" charset="-122"/>
                <a:cs typeface="Acumin Pro Regular" pitchFamily="34" charset="-120"/>
              </a:rPr>
              <a:t>Resetter</a:t>
            </a:r>
            <a:r>
              <a:rPr lang="en-GB" sz="900" spc="-51" noProof="0" dirty="0">
                <a:latin typeface="Acumin Pro Regular" pitchFamily="34" charset="0"/>
                <a:ea typeface="Acumin Pro Regular" pitchFamily="34" charset="-122"/>
                <a:cs typeface="Acumin Pro Regular" pitchFamily="34" charset="-120"/>
              </a:rPr>
              <a:t> and Top Form</a:t>
            </a:r>
            <a:endParaRPr lang="en-GB" sz="900" noProof="0" dirty="0">
              <a:latin typeface="Acumin Pro" panose="020B0504020202020204" pitchFamily="34" charset="77"/>
            </a:endParaRPr>
          </a:p>
        </p:txBody>
      </p:sp>
      <p:sp>
        <p:nvSpPr>
          <p:cNvPr id="11" name="Model Sergio"/>
          <p:cNvSpPr/>
          <p:nvPr/>
        </p:nvSpPr>
        <p:spPr>
          <a:xfrm>
            <a:off x="3733800" y="6051551"/>
            <a:ext cx="2178051" cy="1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100"/>
              </a:lnSpc>
            </a:pPr>
            <a:r>
              <a:rPr lang="en-GB" sz="900" b="1" spc="-51" noProof="0" dirty="0">
                <a:latin typeface="Acumin Pro Bold" pitchFamily="34" charset="0"/>
                <a:ea typeface="Acumin Pro Bold" pitchFamily="34" charset="-122"/>
                <a:cs typeface="Acumin Pro Bold" pitchFamily="34" charset="-120"/>
              </a:rPr>
              <a:t>Model: </a:t>
            </a:r>
            <a:r>
              <a:rPr lang="en-GB" sz="900" spc="-51" noProof="0" dirty="0">
                <a:latin typeface="Acumin Pro Regular" pitchFamily="34" charset="0"/>
                <a:ea typeface="Acumin Pro Regular" pitchFamily="34" charset="-122"/>
                <a:cs typeface="Acumin Pro Regular" pitchFamily="34" charset="-120"/>
              </a:rPr>
              <a:t>model name</a:t>
            </a:r>
            <a:endParaRPr lang="en-GB" sz="900" noProof="0" dirty="0">
              <a:latin typeface="Acumin Pro" panose="020B0504020202020204" pitchFamily="34" charset="77"/>
            </a:endParaRPr>
          </a:p>
        </p:txBody>
      </p:sp>
      <p:sp>
        <p:nvSpPr>
          <p:cNvPr id="12" name="Merging structured elegance with an effortless feel this style ensures anunforgettable statement"/>
          <p:cNvSpPr/>
          <p:nvPr/>
        </p:nvSpPr>
        <p:spPr>
          <a:xfrm>
            <a:off x="349251" y="6362701"/>
            <a:ext cx="4819651" cy="4127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100"/>
              </a:lnSpc>
            </a:pPr>
            <a:r>
              <a:rPr lang="en-GB" sz="900" spc="-51" noProof="0" dirty="0">
                <a:latin typeface="Acumin Pro Regular" pitchFamily="34" charset="0"/>
                <a:ea typeface="Acumin Pro Regular" pitchFamily="34" charset="-122"/>
                <a:cs typeface="Acumin Pro Regular" pitchFamily="34" charset="-120"/>
              </a:rPr>
              <a:t>Merging structured elegance with an effortless feel, this style ensures an unforgettable statement.</a:t>
            </a:r>
            <a:endParaRPr lang="en-GB" sz="900" noProof="0" dirty="0">
              <a:latin typeface="Acumin Pro" panose="020B0504020202020204" pitchFamily="34" charset="77"/>
            </a:endParaRPr>
          </a:p>
        </p:txBody>
      </p:sp>
      <p:sp>
        <p:nvSpPr>
          <p:cNvPr id="14" name="Products Ultimate Blowout Good Fibes Climate Control"/>
          <p:cNvSpPr/>
          <p:nvPr/>
        </p:nvSpPr>
        <p:spPr>
          <a:xfrm>
            <a:off x="6445251" y="6051551"/>
            <a:ext cx="3009900" cy="1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100"/>
              </a:lnSpc>
            </a:pPr>
            <a:r>
              <a:rPr lang="en-GB" sz="900" b="1" spc="-51" noProof="0" dirty="0">
                <a:latin typeface="Acumin Pro Bold" pitchFamily="34" charset="0"/>
                <a:ea typeface="Acumin Pro Bold" pitchFamily="34" charset="-122"/>
                <a:cs typeface="Acumin Pro Bold" pitchFamily="34" charset="-120"/>
              </a:rPr>
              <a:t>Products: </a:t>
            </a:r>
            <a:r>
              <a:rPr lang="en-GB" sz="900" spc="-51" noProof="0" dirty="0">
                <a:latin typeface="Acumin Pro Regular" pitchFamily="34" charset="0"/>
                <a:ea typeface="Acumin Pro Regular" pitchFamily="34" charset="-122"/>
                <a:cs typeface="Acumin Pro Regular" pitchFamily="34" charset="-120"/>
              </a:rPr>
              <a:t>Ultimate Blowout, Good </a:t>
            </a:r>
            <a:r>
              <a:rPr lang="en-GB" sz="900" spc="-51" noProof="0" dirty="0" err="1">
                <a:latin typeface="Acumin Pro Regular" pitchFamily="34" charset="0"/>
                <a:ea typeface="Acumin Pro Regular" pitchFamily="34" charset="-122"/>
                <a:cs typeface="Acumin Pro Regular" pitchFamily="34" charset="-120"/>
              </a:rPr>
              <a:t>Fibes</a:t>
            </a:r>
            <a:r>
              <a:rPr lang="en-GB" sz="900" spc="-51" noProof="0" dirty="0">
                <a:latin typeface="Acumin Pro Regular" pitchFamily="34" charset="0"/>
                <a:ea typeface="Acumin Pro Regular" pitchFamily="34" charset="-122"/>
                <a:cs typeface="Acumin Pro Regular" pitchFamily="34" charset="-120"/>
              </a:rPr>
              <a:t>, Climate Control</a:t>
            </a:r>
            <a:endParaRPr lang="en-GB" sz="900" noProof="0" dirty="0">
              <a:latin typeface="Acumin Pro" panose="020B0504020202020204" pitchFamily="34" charset="77"/>
            </a:endParaRPr>
          </a:p>
        </p:txBody>
      </p:sp>
      <p:sp>
        <p:nvSpPr>
          <p:cNvPr id="15" name="Model Nohemi"/>
          <p:cNvSpPr/>
          <p:nvPr/>
        </p:nvSpPr>
        <p:spPr>
          <a:xfrm>
            <a:off x="9829800" y="6051551"/>
            <a:ext cx="2178051" cy="1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100"/>
              </a:lnSpc>
            </a:pPr>
            <a:r>
              <a:rPr lang="en-GB" sz="900" b="1" spc="-51" noProof="0" dirty="0">
                <a:latin typeface="Acumin Pro Bold" pitchFamily="34" charset="0"/>
                <a:ea typeface="Acumin Pro Bold" pitchFamily="34" charset="-122"/>
                <a:cs typeface="Acumin Pro Bold" pitchFamily="34" charset="-120"/>
              </a:rPr>
              <a:t>Model: </a:t>
            </a:r>
            <a:r>
              <a:rPr lang="en-GB" sz="900" spc="-51" dirty="0">
                <a:latin typeface="Acumin Pro Regular" pitchFamily="34" charset="0"/>
                <a:ea typeface="Acumin Pro Regular" pitchFamily="34" charset="-122"/>
                <a:cs typeface="Acumin Pro Regular" pitchFamily="34" charset="-120"/>
              </a:rPr>
              <a:t>model name</a:t>
            </a:r>
            <a:endParaRPr lang="en-GB" sz="900" noProof="0" dirty="0">
              <a:latin typeface="Acumin Pro" panose="020B0504020202020204" pitchFamily="34" charset="77"/>
            </a:endParaRPr>
          </a:p>
        </p:txBody>
      </p:sp>
      <p:sp>
        <p:nvSpPr>
          <p:cNvPr id="16" name="Smooth waves that capture that effortless model of dutyvibe With subtle movement foralook that is chic yet laid-back"/>
          <p:cNvSpPr/>
          <p:nvPr/>
        </p:nvSpPr>
        <p:spPr>
          <a:xfrm>
            <a:off x="6445251" y="6362701"/>
            <a:ext cx="4654551" cy="4127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100"/>
              </a:lnSpc>
            </a:pPr>
            <a:r>
              <a:rPr lang="en-GB" sz="900" spc="-51" noProof="0" dirty="0">
                <a:latin typeface="Acumin Pro Regular" pitchFamily="34" charset="0"/>
                <a:ea typeface="Acumin Pro Regular" pitchFamily="34" charset="-122"/>
                <a:cs typeface="Acumin Pro Regular" pitchFamily="34" charset="-120"/>
              </a:rPr>
              <a:t>Smooth waves that capture that effortless "model of duty” vibe. With subtle movement for a look that is chic, yet laid-back.</a:t>
            </a:r>
            <a:endParaRPr lang="en-GB" sz="900" noProof="0" dirty="0">
              <a:latin typeface="Acumin Pro" panose="020B0504020202020204" pitchFamily="34" charset="77"/>
            </a:endParaRPr>
          </a:p>
        </p:txBody>
      </p:sp>
      <p:sp>
        <p:nvSpPr>
          <p:cNvPr id="13" name="Google Shape;134;p37">
            <a:extLst>
              <a:ext uri="{FF2B5EF4-FFF2-40B4-BE49-F238E27FC236}">
                <a16:creationId xmlns:a16="http://schemas.microsoft.com/office/drawing/2014/main" id="{7704042E-FC95-8381-1B59-BEA0DA08B5BE}"/>
              </a:ext>
            </a:extLst>
          </p:cNvPr>
          <p:cNvSpPr txBox="1"/>
          <p:nvPr/>
        </p:nvSpPr>
        <p:spPr>
          <a:xfrm>
            <a:off x="269118" y="4954671"/>
            <a:ext cx="4551249" cy="103747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733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Look </a:t>
            </a:r>
          </a:p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733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Name 1</a:t>
            </a:r>
            <a:endParaRPr lang="en-US" sz="3733" i="1" u="none" strike="noStrike" kern="0" cap="none" baseline="0" dirty="0">
              <a:solidFill>
                <a:srgbClr val="000000"/>
              </a:solidFill>
              <a:uFillTx/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025F45F-A6C8-4DDD-9236-BCC45B766EB0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457950" y="341080"/>
            <a:ext cx="5397501" cy="4472221"/>
          </a:xfrm>
        </p:spPr>
        <p:txBody>
          <a:bodyPr/>
          <a:lstStyle/>
          <a:p>
            <a:r>
              <a:rPr lang="nl-NL"/>
              <a:t>Klik op het pictogram als u een afbeelding wilt toevoegen</a:t>
            </a:r>
            <a:endParaRPr lang="en-US" dirty="0"/>
          </a:p>
        </p:txBody>
      </p:sp>
      <p:sp>
        <p:nvSpPr>
          <p:cNvPr id="31" name="Google Shape;134;p37">
            <a:extLst>
              <a:ext uri="{FF2B5EF4-FFF2-40B4-BE49-F238E27FC236}">
                <a16:creationId xmlns:a16="http://schemas.microsoft.com/office/drawing/2014/main" id="{768109ED-C2B0-2199-D11D-A08CFA0BD8B7}"/>
              </a:ext>
            </a:extLst>
          </p:cNvPr>
          <p:cNvSpPr txBox="1"/>
          <p:nvPr/>
        </p:nvSpPr>
        <p:spPr>
          <a:xfrm>
            <a:off x="6303228" y="4954671"/>
            <a:ext cx="4551249" cy="103747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733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Look </a:t>
            </a:r>
          </a:p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733" i="1" dirty="0"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Name 2</a:t>
            </a:r>
            <a:endParaRPr lang="en-US" sz="3733" i="1" u="none" strike="noStrike" kern="0" cap="none" baseline="0" dirty="0">
              <a:solidFill>
                <a:srgbClr val="000000"/>
              </a:solidFill>
              <a:uFillTx/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1452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34 - Timeline" preserve="1" userDrawn="1">
  <p:cSld name="KEUNE 34 - Timeline">
    <p:spTree>
      <p:nvGrpSpPr>
        <p:cNvPr id="1" name="Shape 225">
          <a:extLst>
            <a:ext uri="{FF2B5EF4-FFF2-40B4-BE49-F238E27FC236}">
              <a16:creationId xmlns:a16="http://schemas.microsoft.com/office/drawing/2014/main" id="{C4BBEDE5-2BB3-441E-6D77-C541B4F8B7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3A8EC40-764A-BB39-EF67-A7B39C457120}"/>
              </a:ext>
            </a:extLst>
          </p:cNvPr>
          <p:cNvCxnSpPr>
            <a:cxnSpLocks/>
          </p:cNvCxnSpPr>
          <p:nvPr/>
        </p:nvCxnSpPr>
        <p:spPr>
          <a:xfrm>
            <a:off x="868349" y="3429000"/>
            <a:ext cx="11323652" cy="0"/>
          </a:xfrm>
          <a:prstGeom prst="line">
            <a:avLst/>
          </a:prstGeom>
          <a:ln w="95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E0F20602-A494-C7B9-B520-BA9A4181F839}"/>
              </a:ext>
            </a:extLst>
          </p:cNvPr>
          <p:cNvGrpSpPr/>
          <p:nvPr/>
        </p:nvGrpSpPr>
        <p:grpSpPr>
          <a:xfrm>
            <a:off x="776204" y="3205334"/>
            <a:ext cx="1903944" cy="2308239"/>
            <a:chOff x="582153" y="2404000"/>
            <a:chExt cx="1427958" cy="1731179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52682C23-E142-D74E-3C67-8C02DD3C58DE}"/>
                </a:ext>
              </a:extLst>
            </p:cNvPr>
            <p:cNvSpPr/>
            <p:nvPr/>
          </p:nvSpPr>
          <p:spPr>
            <a:xfrm>
              <a:off x="582153" y="2404000"/>
              <a:ext cx="335500" cy="335500"/>
            </a:xfrm>
            <a:prstGeom prst="ellipse">
              <a:avLst/>
            </a:prstGeom>
            <a:ln w="952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133" noProof="0" dirty="0">
                  <a:latin typeface="Acumin Pro" panose="020B0504020202020204" pitchFamily="34" charset="77"/>
                </a:rPr>
                <a:t>1</a:t>
              </a:r>
            </a:p>
          </p:txBody>
        </p:sp>
        <p:sp>
          <p:nvSpPr>
            <p:cNvPr id="8" name="Google Shape;188;p39">
              <a:extLst>
                <a:ext uri="{FF2B5EF4-FFF2-40B4-BE49-F238E27FC236}">
                  <a16:creationId xmlns:a16="http://schemas.microsoft.com/office/drawing/2014/main" id="{C853B042-7378-6C46-5BC4-42DF43B879EA}"/>
                </a:ext>
              </a:extLst>
            </p:cNvPr>
            <p:cNvSpPr txBox="1"/>
            <p:nvPr/>
          </p:nvSpPr>
          <p:spPr>
            <a:xfrm>
              <a:off x="582153" y="3590629"/>
              <a:ext cx="1217456" cy="5445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 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</p:txBody>
        </p:sp>
        <p:sp>
          <p:nvSpPr>
            <p:cNvPr id="9" name="Google Shape;228;p41">
              <a:extLst>
                <a:ext uri="{FF2B5EF4-FFF2-40B4-BE49-F238E27FC236}">
                  <a16:creationId xmlns:a16="http://schemas.microsoft.com/office/drawing/2014/main" id="{BEEE45FA-4B28-2380-B145-079F5DAF1398}"/>
                </a:ext>
              </a:extLst>
            </p:cNvPr>
            <p:cNvSpPr txBox="1"/>
            <p:nvPr/>
          </p:nvSpPr>
          <p:spPr>
            <a:xfrm>
              <a:off x="582153" y="3127951"/>
              <a:ext cx="1427958" cy="19190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400" tIns="34275" rIns="68575" bIns="34275" anchor="t" anchorCtr="0">
              <a:spAutoFit/>
            </a:bodyPr>
            <a:lstStyle/>
            <a:p>
              <a:pPr marL="0" marR="0" lvl="0" indent="0" rtl="0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733" b="1" spc="-133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Event 01</a:t>
              </a:r>
            </a:p>
          </p:txBody>
        </p:sp>
        <p:sp>
          <p:nvSpPr>
            <p:cNvPr id="10" name="Google Shape;188;p39">
              <a:extLst>
                <a:ext uri="{FF2B5EF4-FFF2-40B4-BE49-F238E27FC236}">
                  <a16:creationId xmlns:a16="http://schemas.microsoft.com/office/drawing/2014/main" id="{9081F783-30E1-98C9-BC70-90FD1284E0AA}"/>
                </a:ext>
              </a:extLst>
            </p:cNvPr>
            <p:cNvSpPr txBox="1"/>
            <p:nvPr/>
          </p:nvSpPr>
          <p:spPr>
            <a:xfrm>
              <a:off x="582153" y="3337209"/>
              <a:ext cx="1427957" cy="1750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r>
                <a:rPr lang="en-GB" sz="1067" i="1" noProof="0" dirty="0">
                  <a:solidFill>
                    <a:srgbClr val="A5A5A5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January 2026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60D8423A-FA33-8C8E-DA66-344E3056EE11}"/>
              </a:ext>
            </a:extLst>
          </p:cNvPr>
          <p:cNvGrpSpPr/>
          <p:nvPr/>
        </p:nvGrpSpPr>
        <p:grpSpPr>
          <a:xfrm>
            <a:off x="3136475" y="3205334"/>
            <a:ext cx="1903944" cy="2308239"/>
            <a:chOff x="2239459" y="2404000"/>
            <a:chExt cx="1427958" cy="1731179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7604C98-DC7A-3EFF-6F3D-F0D725CC69F4}"/>
                </a:ext>
              </a:extLst>
            </p:cNvPr>
            <p:cNvSpPr/>
            <p:nvPr/>
          </p:nvSpPr>
          <p:spPr>
            <a:xfrm>
              <a:off x="2239459" y="2404000"/>
              <a:ext cx="335500" cy="335500"/>
            </a:xfrm>
            <a:prstGeom prst="ellips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133" noProof="0" dirty="0">
                  <a:latin typeface="Acumin Pro" panose="020B0504020202020204" pitchFamily="34" charset="77"/>
                </a:rPr>
                <a:t>2</a:t>
              </a:r>
            </a:p>
          </p:txBody>
        </p:sp>
        <p:sp>
          <p:nvSpPr>
            <p:cNvPr id="12" name="Google Shape;188;p39">
              <a:extLst>
                <a:ext uri="{FF2B5EF4-FFF2-40B4-BE49-F238E27FC236}">
                  <a16:creationId xmlns:a16="http://schemas.microsoft.com/office/drawing/2014/main" id="{D1259153-0FFE-7F0A-7A93-5DCE3A3260FC}"/>
                </a:ext>
              </a:extLst>
            </p:cNvPr>
            <p:cNvSpPr txBox="1"/>
            <p:nvPr/>
          </p:nvSpPr>
          <p:spPr>
            <a:xfrm>
              <a:off x="2239459" y="3590629"/>
              <a:ext cx="1224995" cy="5445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 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</p:txBody>
        </p:sp>
        <p:sp>
          <p:nvSpPr>
            <p:cNvPr id="13" name="Google Shape;228;p41">
              <a:extLst>
                <a:ext uri="{FF2B5EF4-FFF2-40B4-BE49-F238E27FC236}">
                  <a16:creationId xmlns:a16="http://schemas.microsoft.com/office/drawing/2014/main" id="{4EEF9C56-F737-63B0-B5EB-6803F707F6FF}"/>
                </a:ext>
              </a:extLst>
            </p:cNvPr>
            <p:cNvSpPr txBox="1"/>
            <p:nvPr/>
          </p:nvSpPr>
          <p:spPr>
            <a:xfrm>
              <a:off x="2239459" y="3127951"/>
              <a:ext cx="1427958" cy="19190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400" tIns="34275" rIns="68575" bIns="34275" anchor="t" anchorCtr="0">
              <a:spAutoFit/>
            </a:bodyPr>
            <a:lstStyle/>
            <a:p>
              <a:pPr marL="0" marR="0" lvl="0" indent="0" rtl="0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733" b="1" spc="-133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Event 01</a:t>
              </a:r>
            </a:p>
          </p:txBody>
        </p:sp>
        <p:sp>
          <p:nvSpPr>
            <p:cNvPr id="14" name="Google Shape;188;p39">
              <a:extLst>
                <a:ext uri="{FF2B5EF4-FFF2-40B4-BE49-F238E27FC236}">
                  <a16:creationId xmlns:a16="http://schemas.microsoft.com/office/drawing/2014/main" id="{A9F46C50-99D3-03D3-D12F-51CA1B528ADC}"/>
                </a:ext>
              </a:extLst>
            </p:cNvPr>
            <p:cNvSpPr txBox="1"/>
            <p:nvPr/>
          </p:nvSpPr>
          <p:spPr>
            <a:xfrm>
              <a:off x="2239459" y="3337209"/>
              <a:ext cx="1427957" cy="1750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r>
                <a:rPr lang="en-GB" sz="1067" i="1" noProof="0" dirty="0">
                  <a:solidFill>
                    <a:srgbClr val="A5A5A5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January 2026</a:t>
              </a: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634F482-CA01-75F4-E677-67B3391DCB5F}"/>
              </a:ext>
            </a:extLst>
          </p:cNvPr>
          <p:cNvGrpSpPr/>
          <p:nvPr/>
        </p:nvGrpSpPr>
        <p:grpSpPr>
          <a:xfrm>
            <a:off x="5496745" y="3205334"/>
            <a:ext cx="1903944" cy="2308239"/>
            <a:chOff x="3896765" y="2404000"/>
            <a:chExt cx="1427958" cy="1731179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833810A6-8B72-9C35-26CC-CE54013CCCD8}"/>
                </a:ext>
              </a:extLst>
            </p:cNvPr>
            <p:cNvSpPr/>
            <p:nvPr/>
          </p:nvSpPr>
          <p:spPr>
            <a:xfrm>
              <a:off x="3896765" y="2404000"/>
              <a:ext cx="335500" cy="335500"/>
            </a:xfrm>
            <a:prstGeom prst="ellips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133" noProof="0" dirty="0">
                  <a:latin typeface="Acumin Pro" panose="020B0504020202020204" pitchFamily="34" charset="77"/>
                </a:rPr>
                <a:t>3</a:t>
              </a:r>
            </a:p>
          </p:txBody>
        </p:sp>
        <p:sp>
          <p:nvSpPr>
            <p:cNvPr id="16" name="Google Shape;188;p39">
              <a:extLst>
                <a:ext uri="{FF2B5EF4-FFF2-40B4-BE49-F238E27FC236}">
                  <a16:creationId xmlns:a16="http://schemas.microsoft.com/office/drawing/2014/main" id="{BFEC4FE6-2E09-7AA4-CA25-18954D980085}"/>
                </a:ext>
              </a:extLst>
            </p:cNvPr>
            <p:cNvSpPr txBox="1"/>
            <p:nvPr/>
          </p:nvSpPr>
          <p:spPr>
            <a:xfrm>
              <a:off x="3896765" y="3590629"/>
              <a:ext cx="1232534" cy="5445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 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</p:txBody>
        </p:sp>
        <p:sp>
          <p:nvSpPr>
            <p:cNvPr id="17" name="Google Shape;228;p41">
              <a:extLst>
                <a:ext uri="{FF2B5EF4-FFF2-40B4-BE49-F238E27FC236}">
                  <a16:creationId xmlns:a16="http://schemas.microsoft.com/office/drawing/2014/main" id="{50D3A435-16A7-9D04-BEB5-9AE246909BDE}"/>
                </a:ext>
              </a:extLst>
            </p:cNvPr>
            <p:cNvSpPr txBox="1"/>
            <p:nvPr/>
          </p:nvSpPr>
          <p:spPr>
            <a:xfrm>
              <a:off x="3896765" y="3127951"/>
              <a:ext cx="1427958" cy="19190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400" tIns="34275" rIns="68575" bIns="34275" anchor="t" anchorCtr="0">
              <a:spAutoFit/>
            </a:bodyPr>
            <a:lstStyle/>
            <a:p>
              <a:pPr marL="0" marR="0" lvl="0" indent="0" rtl="0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733" b="1" spc="-133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Event 01</a:t>
              </a:r>
            </a:p>
          </p:txBody>
        </p:sp>
        <p:sp>
          <p:nvSpPr>
            <p:cNvPr id="18" name="Google Shape;188;p39">
              <a:extLst>
                <a:ext uri="{FF2B5EF4-FFF2-40B4-BE49-F238E27FC236}">
                  <a16:creationId xmlns:a16="http://schemas.microsoft.com/office/drawing/2014/main" id="{16534DE9-BB85-0FD2-800A-A9A367B43CA2}"/>
                </a:ext>
              </a:extLst>
            </p:cNvPr>
            <p:cNvSpPr txBox="1"/>
            <p:nvPr/>
          </p:nvSpPr>
          <p:spPr>
            <a:xfrm>
              <a:off x="3896765" y="3337209"/>
              <a:ext cx="1427957" cy="1750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r>
                <a:rPr lang="en-GB" sz="1067" i="1" noProof="0" dirty="0">
                  <a:solidFill>
                    <a:srgbClr val="A5A5A5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January 2026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9C2E4FFB-0162-DB9F-EE39-03CB7FC36C70}"/>
              </a:ext>
            </a:extLst>
          </p:cNvPr>
          <p:cNvGrpSpPr/>
          <p:nvPr/>
        </p:nvGrpSpPr>
        <p:grpSpPr>
          <a:xfrm>
            <a:off x="7857016" y="3205334"/>
            <a:ext cx="1903944" cy="2308239"/>
            <a:chOff x="5554071" y="2404000"/>
            <a:chExt cx="1427958" cy="1731179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58B10C0-BB6A-4B52-67B1-D8C5BFE10DD1}"/>
                </a:ext>
              </a:extLst>
            </p:cNvPr>
            <p:cNvSpPr/>
            <p:nvPr/>
          </p:nvSpPr>
          <p:spPr>
            <a:xfrm>
              <a:off x="5554071" y="2404000"/>
              <a:ext cx="335500" cy="335500"/>
            </a:xfrm>
            <a:prstGeom prst="ellips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133" noProof="0" dirty="0">
                  <a:latin typeface="Acumin Pro" panose="020B0504020202020204" pitchFamily="34" charset="77"/>
                </a:rPr>
                <a:t>4</a:t>
              </a:r>
            </a:p>
          </p:txBody>
        </p:sp>
        <p:sp>
          <p:nvSpPr>
            <p:cNvPr id="20" name="Google Shape;188;p39">
              <a:extLst>
                <a:ext uri="{FF2B5EF4-FFF2-40B4-BE49-F238E27FC236}">
                  <a16:creationId xmlns:a16="http://schemas.microsoft.com/office/drawing/2014/main" id="{7D1C0778-0F9F-630C-F667-8FFCD56E5B04}"/>
                </a:ext>
              </a:extLst>
            </p:cNvPr>
            <p:cNvSpPr txBox="1"/>
            <p:nvPr/>
          </p:nvSpPr>
          <p:spPr>
            <a:xfrm>
              <a:off x="5554071" y="3590629"/>
              <a:ext cx="1240073" cy="5445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 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</p:txBody>
        </p:sp>
        <p:sp>
          <p:nvSpPr>
            <p:cNvPr id="21" name="Google Shape;228;p41">
              <a:extLst>
                <a:ext uri="{FF2B5EF4-FFF2-40B4-BE49-F238E27FC236}">
                  <a16:creationId xmlns:a16="http://schemas.microsoft.com/office/drawing/2014/main" id="{77BCFDB1-F182-633D-EB49-99850D19D892}"/>
                </a:ext>
              </a:extLst>
            </p:cNvPr>
            <p:cNvSpPr txBox="1"/>
            <p:nvPr/>
          </p:nvSpPr>
          <p:spPr>
            <a:xfrm>
              <a:off x="5554071" y="3127951"/>
              <a:ext cx="1427958" cy="19190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400" tIns="34275" rIns="68575" bIns="34275" anchor="t" anchorCtr="0">
              <a:spAutoFit/>
            </a:bodyPr>
            <a:lstStyle/>
            <a:p>
              <a:pPr marL="0" marR="0" lvl="0" indent="0" rtl="0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733" b="1" spc="-133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Event 01</a:t>
              </a:r>
            </a:p>
          </p:txBody>
        </p:sp>
        <p:sp>
          <p:nvSpPr>
            <p:cNvPr id="22" name="Google Shape;188;p39">
              <a:extLst>
                <a:ext uri="{FF2B5EF4-FFF2-40B4-BE49-F238E27FC236}">
                  <a16:creationId xmlns:a16="http://schemas.microsoft.com/office/drawing/2014/main" id="{7DFAD9FF-1A29-EAFC-BFFB-774BACE5D595}"/>
                </a:ext>
              </a:extLst>
            </p:cNvPr>
            <p:cNvSpPr txBox="1"/>
            <p:nvPr/>
          </p:nvSpPr>
          <p:spPr>
            <a:xfrm>
              <a:off x="5554071" y="3337209"/>
              <a:ext cx="1427957" cy="1750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r>
                <a:rPr lang="en-GB" sz="1067" i="1" noProof="0" dirty="0">
                  <a:solidFill>
                    <a:srgbClr val="A5A5A5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January 2026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B2A26506-B21B-7B8F-5D1C-2C7AE1BE7C0F}"/>
              </a:ext>
            </a:extLst>
          </p:cNvPr>
          <p:cNvGrpSpPr/>
          <p:nvPr/>
        </p:nvGrpSpPr>
        <p:grpSpPr>
          <a:xfrm>
            <a:off x="10217288" y="3205334"/>
            <a:ext cx="1903944" cy="2308239"/>
            <a:chOff x="8356070" y="2404000"/>
            <a:chExt cx="1427958" cy="1731179"/>
          </a:xfrm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5B11653D-6379-E981-42E2-70AD02CCE813}"/>
                </a:ext>
              </a:extLst>
            </p:cNvPr>
            <p:cNvSpPr/>
            <p:nvPr/>
          </p:nvSpPr>
          <p:spPr>
            <a:xfrm>
              <a:off x="8356070" y="2404000"/>
              <a:ext cx="335500" cy="335500"/>
            </a:xfrm>
            <a:prstGeom prst="ellips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133" noProof="0" dirty="0">
                  <a:latin typeface="Acumin Pro" panose="020B0504020202020204" pitchFamily="34" charset="77"/>
                </a:rPr>
                <a:t>5</a:t>
              </a:r>
            </a:p>
          </p:txBody>
        </p:sp>
        <p:sp>
          <p:nvSpPr>
            <p:cNvPr id="5" name="Google Shape;228;p41">
              <a:extLst>
                <a:ext uri="{FF2B5EF4-FFF2-40B4-BE49-F238E27FC236}">
                  <a16:creationId xmlns:a16="http://schemas.microsoft.com/office/drawing/2014/main" id="{3404772B-9E0C-F2B1-4C8B-C51D3604266C}"/>
                </a:ext>
              </a:extLst>
            </p:cNvPr>
            <p:cNvSpPr txBox="1"/>
            <p:nvPr/>
          </p:nvSpPr>
          <p:spPr>
            <a:xfrm>
              <a:off x="8356070" y="3127951"/>
              <a:ext cx="1427958" cy="19190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400" tIns="34275" rIns="68575" bIns="34275" anchor="t" anchorCtr="0">
              <a:spAutoFit/>
            </a:bodyPr>
            <a:lstStyle/>
            <a:p>
              <a:pPr marL="0" marR="0" lvl="0" indent="0" rtl="0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733" b="1" spc="-133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Event 01</a:t>
              </a:r>
            </a:p>
          </p:txBody>
        </p:sp>
        <p:sp>
          <p:nvSpPr>
            <p:cNvPr id="6" name="Google Shape;188;p39">
              <a:extLst>
                <a:ext uri="{FF2B5EF4-FFF2-40B4-BE49-F238E27FC236}">
                  <a16:creationId xmlns:a16="http://schemas.microsoft.com/office/drawing/2014/main" id="{FA17474F-9549-59B8-FD20-DB45B48F6351}"/>
                </a:ext>
              </a:extLst>
            </p:cNvPr>
            <p:cNvSpPr txBox="1"/>
            <p:nvPr/>
          </p:nvSpPr>
          <p:spPr>
            <a:xfrm>
              <a:off x="8356070" y="3337209"/>
              <a:ext cx="1427957" cy="1750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r>
                <a:rPr lang="en-GB" sz="1067" i="1" noProof="0" dirty="0">
                  <a:solidFill>
                    <a:srgbClr val="A5A5A5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January 2026</a:t>
              </a:r>
            </a:p>
          </p:txBody>
        </p:sp>
        <p:sp>
          <p:nvSpPr>
            <p:cNvPr id="24" name="Google Shape;188;p39">
              <a:extLst>
                <a:ext uri="{FF2B5EF4-FFF2-40B4-BE49-F238E27FC236}">
                  <a16:creationId xmlns:a16="http://schemas.microsoft.com/office/drawing/2014/main" id="{6CB24D29-7C07-E66F-FB0C-DDE2C6907497}"/>
                </a:ext>
              </a:extLst>
            </p:cNvPr>
            <p:cNvSpPr txBox="1"/>
            <p:nvPr/>
          </p:nvSpPr>
          <p:spPr>
            <a:xfrm>
              <a:off x="8356070" y="3590629"/>
              <a:ext cx="1247613" cy="5445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 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</p:txBody>
        </p:sp>
      </p:grpSp>
      <p:sp>
        <p:nvSpPr>
          <p:cNvPr id="3" name="Google Shape;134;p37">
            <a:extLst>
              <a:ext uri="{FF2B5EF4-FFF2-40B4-BE49-F238E27FC236}">
                <a16:creationId xmlns:a16="http://schemas.microsoft.com/office/drawing/2014/main" id="{1D68A840-BF50-E002-76AA-B63531D6B6B2}"/>
              </a:ext>
            </a:extLst>
          </p:cNvPr>
          <p:cNvSpPr txBox="1"/>
          <p:nvPr/>
        </p:nvSpPr>
        <p:spPr>
          <a:xfrm>
            <a:off x="376015" y="483283"/>
            <a:ext cx="7597264" cy="6668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Timeline</a:t>
            </a:r>
            <a:endParaRPr lang="en-US" sz="4667" i="1" u="none" strike="noStrike" kern="0" cap="none" baseline="0" dirty="0">
              <a:solidFill>
                <a:srgbClr val="000000"/>
              </a:solidFill>
              <a:uFillTx/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5554914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35 - Timeline" preserve="1" userDrawn="1">
  <p:cSld name="KEUNE 35 - Timeline">
    <p:spTree>
      <p:nvGrpSpPr>
        <p:cNvPr id="1" name="Shape 225">
          <a:extLst>
            <a:ext uri="{FF2B5EF4-FFF2-40B4-BE49-F238E27FC236}">
              <a16:creationId xmlns:a16="http://schemas.microsoft.com/office/drawing/2014/main" id="{E8B0AAF4-ADE5-906E-4261-51B81EC604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78F362BA-6D57-56C5-C9F1-5F01DC21E987}"/>
              </a:ext>
            </a:extLst>
          </p:cNvPr>
          <p:cNvCxnSpPr>
            <a:cxnSpLocks/>
          </p:cNvCxnSpPr>
          <p:nvPr/>
        </p:nvCxnSpPr>
        <p:spPr>
          <a:xfrm>
            <a:off x="868349" y="3429000"/>
            <a:ext cx="11323652" cy="0"/>
          </a:xfrm>
          <a:prstGeom prst="line">
            <a:avLst/>
          </a:prstGeom>
          <a:ln w="95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D176E0D-8CB5-CBF8-2D6B-ECCEEC4A325F}"/>
              </a:ext>
            </a:extLst>
          </p:cNvPr>
          <p:cNvGrpSpPr/>
          <p:nvPr/>
        </p:nvGrpSpPr>
        <p:grpSpPr>
          <a:xfrm>
            <a:off x="776204" y="3205334"/>
            <a:ext cx="1903944" cy="2308239"/>
            <a:chOff x="582153" y="2404000"/>
            <a:chExt cx="1427958" cy="1731179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D8B7E6DA-B294-4178-724B-3373FCDFF977}"/>
                </a:ext>
              </a:extLst>
            </p:cNvPr>
            <p:cNvSpPr/>
            <p:nvPr/>
          </p:nvSpPr>
          <p:spPr>
            <a:xfrm>
              <a:off x="582153" y="2404000"/>
              <a:ext cx="335500" cy="335500"/>
            </a:xfrm>
            <a:prstGeom prst="ellipse">
              <a:avLst/>
            </a:prstGeom>
            <a:ln w="952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133" noProof="0" dirty="0">
                  <a:latin typeface="Acumin Pro" panose="020B0504020202020204" pitchFamily="34" charset="77"/>
                </a:rPr>
                <a:t>1</a:t>
              </a:r>
            </a:p>
          </p:txBody>
        </p:sp>
        <p:sp>
          <p:nvSpPr>
            <p:cNvPr id="8" name="Google Shape;188;p39">
              <a:extLst>
                <a:ext uri="{FF2B5EF4-FFF2-40B4-BE49-F238E27FC236}">
                  <a16:creationId xmlns:a16="http://schemas.microsoft.com/office/drawing/2014/main" id="{CD100976-11C1-D84C-F814-CF33374FDE7A}"/>
                </a:ext>
              </a:extLst>
            </p:cNvPr>
            <p:cNvSpPr txBox="1"/>
            <p:nvPr/>
          </p:nvSpPr>
          <p:spPr>
            <a:xfrm>
              <a:off x="582153" y="3590629"/>
              <a:ext cx="1217456" cy="5445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 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</p:txBody>
        </p:sp>
        <p:sp>
          <p:nvSpPr>
            <p:cNvPr id="9" name="Google Shape;228;p41">
              <a:extLst>
                <a:ext uri="{FF2B5EF4-FFF2-40B4-BE49-F238E27FC236}">
                  <a16:creationId xmlns:a16="http://schemas.microsoft.com/office/drawing/2014/main" id="{586A0B08-C53D-C098-51DE-7BA7BF31D7AB}"/>
                </a:ext>
              </a:extLst>
            </p:cNvPr>
            <p:cNvSpPr txBox="1"/>
            <p:nvPr/>
          </p:nvSpPr>
          <p:spPr>
            <a:xfrm>
              <a:off x="582153" y="3127951"/>
              <a:ext cx="1427958" cy="19190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400" tIns="34275" rIns="68575" bIns="34275" anchor="t" anchorCtr="0">
              <a:spAutoFit/>
            </a:bodyPr>
            <a:lstStyle/>
            <a:p>
              <a:pPr marL="0" marR="0" lvl="0" indent="0" rtl="0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733" b="1" spc="-133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Event 01</a:t>
              </a:r>
            </a:p>
          </p:txBody>
        </p:sp>
        <p:sp>
          <p:nvSpPr>
            <p:cNvPr id="10" name="Google Shape;188;p39">
              <a:extLst>
                <a:ext uri="{FF2B5EF4-FFF2-40B4-BE49-F238E27FC236}">
                  <a16:creationId xmlns:a16="http://schemas.microsoft.com/office/drawing/2014/main" id="{971B7073-F3BE-B6E1-3A5B-CD95B08BC0E8}"/>
                </a:ext>
              </a:extLst>
            </p:cNvPr>
            <p:cNvSpPr txBox="1"/>
            <p:nvPr/>
          </p:nvSpPr>
          <p:spPr>
            <a:xfrm>
              <a:off x="582153" y="3337209"/>
              <a:ext cx="1427957" cy="1750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r>
                <a:rPr lang="en-GB" sz="1067" i="1" noProof="0" dirty="0">
                  <a:solidFill>
                    <a:srgbClr val="A5A5A5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January 2026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33C2DBF9-CE84-010C-284A-4ADCB0EC9926}"/>
              </a:ext>
            </a:extLst>
          </p:cNvPr>
          <p:cNvGrpSpPr/>
          <p:nvPr/>
        </p:nvGrpSpPr>
        <p:grpSpPr>
          <a:xfrm>
            <a:off x="2664421" y="3205334"/>
            <a:ext cx="1903944" cy="2308239"/>
            <a:chOff x="2239459" y="2404000"/>
            <a:chExt cx="1427958" cy="1731179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BAEC6E8-D0BB-32A5-C798-936594FF27A3}"/>
                </a:ext>
              </a:extLst>
            </p:cNvPr>
            <p:cNvSpPr/>
            <p:nvPr/>
          </p:nvSpPr>
          <p:spPr>
            <a:xfrm>
              <a:off x="2239459" y="2404000"/>
              <a:ext cx="335500" cy="335500"/>
            </a:xfrm>
            <a:prstGeom prst="ellips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133" noProof="0" dirty="0">
                  <a:latin typeface="Acumin Pro" panose="020B0504020202020204" pitchFamily="34" charset="77"/>
                </a:rPr>
                <a:t>2</a:t>
              </a:r>
            </a:p>
          </p:txBody>
        </p:sp>
        <p:sp>
          <p:nvSpPr>
            <p:cNvPr id="12" name="Google Shape;188;p39">
              <a:extLst>
                <a:ext uri="{FF2B5EF4-FFF2-40B4-BE49-F238E27FC236}">
                  <a16:creationId xmlns:a16="http://schemas.microsoft.com/office/drawing/2014/main" id="{308F4C33-A5BE-D1F5-EE4E-DDF073BA3706}"/>
                </a:ext>
              </a:extLst>
            </p:cNvPr>
            <p:cNvSpPr txBox="1"/>
            <p:nvPr/>
          </p:nvSpPr>
          <p:spPr>
            <a:xfrm>
              <a:off x="2239459" y="3590629"/>
              <a:ext cx="1224995" cy="5445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 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</p:txBody>
        </p:sp>
        <p:sp>
          <p:nvSpPr>
            <p:cNvPr id="13" name="Google Shape;228;p41">
              <a:extLst>
                <a:ext uri="{FF2B5EF4-FFF2-40B4-BE49-F238E27FC236}">
                  <a16:creationId xmlns:a16="http://schemas.microsoft.com/office/drawing/2014/main" id="{4F148EE1-7C78-F7C0-3193-7C92F829F583}"/>
                </a:ext>
              </a:extLst>
            </p:cNvPr>
            <p:cNvSpPr txBox="1"/>
            <p:nvPr/>
          </p:nvSpPr>
          <p:spPr>
            <a:xfrm>
              <a:off x="2239459" y="3127951"/>
              <a:ext cx="1427958" cy="19190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400" tIns="34275" rIns="68575" bIns="34275" anchor="t" anchorCtr="0">
              <a:spAutoFit/>
            </a:bodyPr>
            <a:lstStyle/>
            <a:p>
              <a:pPr marL="0" marR="0" lvl="0" indent="0" rtl="0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733" b="1" spc="-133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Event 01</a:t>
              </a:r>
            </a:p>
          </p:txBody>
        </p:sp>
        <p:sp>
          <p:nvSpPr>
            <p:cNvPr id="14" name="Google Shape;188;p39">
              <a:extLst>
                <a:ext uri="{FF2B5EF4-FFF2-40B4-BE49-F238E27FC236}">
                  <a16:creationId xmlns:a16="http://schemas.microsoft.com/office/drawing/2014/main" id="{F866B724-108B-3FB9-BFE5-A7D42C8C752F}"/>
                </a:ext>
              </a:extLst>
            </p:cNvPr>
            <p:cNvSpPr txBox="1"/>
            <p:nvPr/>
          </p:nvSpPr>
          <p:spPr>
            <a:xfrm>
              <a:off x="2239459" y="3337209"/>
              <a:ext cx="1427957" cy="1750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r>
                <a:rPr lang="en-GB" sz="1067" i="1" noProof="0" dirty="0">
                  <a:solidFill>
                    <a:srgbClr val="A5A5A5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January 2026</a:t>
              </a: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331CF0A6-085C-09EC-C43F-A3AE7BDDF3E5}"/>
              </a:ext>
            </a:extLst>
          </p:cNvPr>
          <p:cNvGrpSpPr/>
          <p:nvPr/>
        </p:nvGrpSpPr>
        <p:grpSpPr>
          <a:xfrm>
            <a:off x="4552639" y="3205334"/>
            <a:ext cx="1903944" cy="2308239"/>
            <a:chOff x="3896765" y="2404000"/>
            <a:chExt cx="1427958" cy="1731179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F935AF0-AD74-4E81-05A0-DE4D3402C03B}"/>
                </a:ext>
              </a:extLst>
            </p:cNvPr>
            <p:cNvSpPr/>
            <p:nvPr/>
          </p:nvSpPr>
          <p:spPr>
            <a:xfrm>
              <a:off x="3896765" y="2404000"/>
              <a:ext cx="335500" cy="335500"/>
            </a:xfrm>
            <a:prstGeom prst="ellips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133" noProof="0" dirty="0">
                  <a:latin typeface="Acumin Pro" panose="020B0504020202020204" pitchFamily="34" charset="77"/>
                </a:rPr>
                <a:t>3</a:t>
              </a:r>
            </a:p>
          </p:txBody>
        </p:sp>
        <p:sp>
          <p:nvSpPr>
            <p:cNvPr id="16" name="Google Shape;188;p39">
              <a:extLst>
                <a:ext uri="{FF2B5EF4-FFF2-40B4-BE49-F238E27FC236}">
                  <a16:creationId xmlns:a16="http://schemas.microsoft.com/office/drawing/2014/main" id="{1495FF37-0F87-3F3A-B71F-B4DC4A4D66D1}"/>
                </a:ext>
              </a:extLst>
            </p:cNvPr>
            <p:cNvSpPr txBox="1"/>
            <p:nvPr/>
          </p:nvSpPr>
          <p:spPr>
            <a:xfrm>
              <a:off x="3896765" y="3590629"/>
              <a:ext cx="1232534" cy="5445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 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</p:txBody>
        </p:sp>
        <p:sp>
          <p:nvSpPr>
            <p:cNvPr id="17" name="Google Shape;228;p41">
              <a:extLst>
                <a:ext uri="{FF2B5EF4-FFF2-40B4-BE49-F238E27FC236}">
                  <a16:creationId xmlns:a16="http://schemas.microsoft.com/office/drawing/2014/main" id="{069977CB-7370-B1FE-34B3-E9F6C7F765AE}"/>
                </a:ext>
              </a:extLst>
            </p:cNvPr>
            <p:cNvSpPr txBox="1"/>
            <p:nvPr/>
          </p:nvSpPr>
          <p:spPr>
            <a:xfrm>
              <a:off x="3896765" y="3127951"/>
              <a:ext cx="1427958" cy="19190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400" tIns="34275" rIns="68575" bIns="34275" anchor="t" anchorCtr="0">
              <a:spAutoFit/>
            </a:bodyPr>
            <a:lstStyle/>
            <a:p>
              <a:pPr marL="0" marR="0" lvl="0" indent="0" rtl="0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733" b="1" spc="-133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Event 01</a:t>
              </a:r>
            </a:p>
          </p:txBody>
        </p:sp>
        <p:sp>
          <p:nvSpPr>
            <p:cNvPr id="18" name="Google Shape;188;p39">
              <a:extLst>
                <a:ext uri="{FF2B5EF4-FFF2-40B4-BE49-F238E27FC236}">
                  <a16:creationId xmlns:a16="http://schemas.microsoft.com/office/drawing/2014/main" id="{A64F1136-38A4-CD07-A0C0-75722AF07A39}"/>
                </a:ext>
              </a:extLst>
            </p:cNvPr>
            <p:cNvSpPr txBox="1"/>
            <p:nvPr/>
          </p:nvSpPr>
          <p:spPr>
            <a:xfrm>
              <a:off x="3896765" y="3337209"/>
              <a:ext cx="1427957" cy="1750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r>
                <a:rPr lang="en-GB" sz="1067" i="1" noProof="0" dirty="0">
                  <a:solidFill>
                    <a:srgbClr val="A5A5A5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January 2026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22E724D-30D7-0A93-DB3B-6E1DC843CFB2}"/>
              </a:ext>
            </a:extLst>
          </p:cNvPr>
          <p:cNvGrpSpPr/>
          <p:nvPr/>
        </p:nvGrpSpPr>
        <p:grpSpPr>
          <a:xfrm>
            <a:off x="6440856" y="3205334"/>
            <a:ext cx="1903944" cy="2308239"/>
            <a:chOff x="5554071" y="2404000"/>
            <a:chExt cx="1427958" cy="1731179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BDF0CB09-4469-648B-7EF8-6505988F36A4}"/>
                </a:ext>
              </a:extLst>
            </p:cNvPr>
            <p:cNvSpPr/>
            <p:nvPr/>
          </p:nvSpPr>
          <p:spPr>
            <a:xfrm>
              <a:off x="5554071" y="2404000"/>
              <a:ext cx="335500" cy="335500"/>
            </a:xfrm>
            <a:prstGeom prst="ellips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133" noProof="0" dirty="0">
                  <a:latin typeface="Acumin Pro" panose="020B0504020202020204" pitchFamily="34" charset="77"/>
                </a:rPr>
                <a:t>4</a:t>
              </a:r>
            </a:p>
          </p:txBody>
        </p:sp>
        <p:sp>
          <p:nvSpPr>
            <p:cNvPr id="20" name="Google Shape;188;p39">
              <a:extLst>
                <a:ext uri="{FF2B5EF4-FFF2-40B4-BE49-F238E27FC236}">
                  <a16:creationId xmlns:a16="http://schemas.microsoft.com/office/drawing/2014/main" id="{ADBE75F8-717C-0BC1-D7EB-1092726DD39F}"/>
                </a:ext>
              </a:extLst>
            </p:cNvPr>
            <p:cNvSpPr txBox="1"/>
            <p:nvPr/>
          </p:nvSpPr>
          <p:spPr>
            <a:xfrm>
              <a:off x="5554071" y="3590629"/>
              <a:ext cx="1240073" cy="5445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 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</p:txBody>
        </p:sp>
        <p:sp>
          <p:nvSpPr>
            <p:cNvPr id="21" name="Google Shape;228;p41">
              <a:extLst>
                <a:ext uri="{FF2B5EF4-FFF2-40B4-BE49-F238E27FC236}">
                  <a16:creationId xmlns:a16="http://schemas.microsoft.com/office/drawing/2014/main" id="{CDBF0F43-C2FE-8B2B-78DD-CCD3EAE3C234}"/>
                </a:ext>
              </a:extLst>
            </p:cNvPr>
            <p:cNvSpPr txBox="1"/>
            <p:nvPr/>
          </p:nvSpPr>
          <p:spPr>
            <a:xfrm>
              <a:off x="5554071" y="3127951"/>
              <a:ext cx="1427958" cy="19190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400" tIns="34275" rIns="68575" bIns="34275" anchor="t" anchorCtr="0">
              <a:spAutoFit/>
            </a:bodyPr>
            <a:lstStyle/>
            <a:p>
              <a:pPr marL="0" marR="0" lvl="0" indent="0" rtl="0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733" b="1" spc="-133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Event 01</a:t>
              </a:r>
            </a:p>
          </p:txBody>
        </p:sp>
        <p:sp>
          <p:nvSpPr>
            <p:cNvPr id="22" name="Google Shape;188;p39">
              <a:extLst>
                <a:ext uri="{FF2B5EF4-FFF2-40B4-BE49-F238E27FC236}">
                  <a16:creationId xmlns:a16="http://schemas.microsoft.com/office/drawing/2014/main" id="{FBF02B50-A67C-8CBE-7F2A-D2AB6236E34C}"/>
                </a:ext>
              </a:extLst>
            </p:cNvPr>
            <p:cNvSpPr txBox="1"/>
            <p:nvPr/>
          </p:nvSpPr>
          <p:spPr>
            <a:xfrm>
              <a:off x="5554071" y="3337209"/>
              <a:ext cx="1427957" cy="1750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r>
                <a:rPr lang="en-GB" sz="1067" i="1" noProof="0" dirty="0">
                  <a:solidFill>
                    <a:srgbClr val="A5A5A5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January 2026</a:t>
              </a: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00A07A36-07B3-106D-D063-69FF9BCF1F87}"/>
              </a:ext>
            </a:extLst>
          </p:cNvPr>
          <p:cNvGrpSpPr/>
          <p:nvPr/>
        </p:nvGrpSpPr>
        <p:grpSpPr>
          <a:xfrm>
            <a:off x="8329073" y="3205334"/>
            <a:ext cx="1903944" cy="2308239"/>
            <a:chOff x="7211376" y="2404000"/>
            <a:chExt cx="1427958" cy="1731179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CEAEC61F-EBF1-AEA6-AE08-2E047C2E827C}"/>
                </a:ext>
              </a:extLst>
            </p:cNvPr>
            <p:cNvSpPr/>
            <p:nvPr/>
          </p:nvSpPr>
          <p:spPr>
            <a:xfrm>
              <a:off x="7211376" y="2404000"/>
              <a:ext cx="335500" cy="335500"/>
            </a:xfrm>
            <a:prstGeom prst="ellips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133" noProof="0" dirty="0">
                  <a:latin typeface="Acumin Pro" panose="020B0504020202020204" pitchFamily="34" charset="77"/>
                </a:rPr>
                <a:t>5</a:t>
              </a:r>
            </a:p>
          </p:txBody>
        </p:sp>
        <p:sp>
          <p:nvSpPr>
            <p:cNvPr id="25" name="Google Shape;228;p41">
              <a:extLst>
                <a:ext uri="{FF2B5EF4-FFF2-40B4-BE49-F238E27FC236}">
                  <a16:creationId xmlns:a16="http://schemas.microsoft.com/office/drawing/2014/main" id="{01353224-D51D-10B9-F715-B51593CC8098}"/>
                </a:ext>
              </a:extLst>
            </p:cNvPr>
            <p:cNvSpPr txBox="1"/>
            <p:nvPr/>
          </p:nvSpPr>
          <p:spPr>
            <a:xfrm>
              <a:off x="7211376" y="3127951"/>
              <a:ext cx="1427958" cy="19190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400" tIns="34275" rIns="68575" bIns="34275" anchor="t" anchorCtr="0">
              <a:spAutoFit/>
            </a:bodyPr>
            <a:lstStyle/>
            <a:p>
              <a:pPr marL="0" marR="0" lvl="0" indent="0" rtl="0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733" b="1" spc="-133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Event 01</a:t>
              </a:r>
            </a:p>
          </p:txBody>
        </p:sp>
        <p:sp>
          <p:nvSpPr>
            <p:cNvPr id="26" name="Google Shape;188;p39">
              <a:extLst>
                <a:ext uri="{FF2B5EF4-FFF2-40B4-BE49-F238E27FC236}">
                  <a16:creationId xmlns:a16="http://schemas.microsoft.com/office/drawing/2014/main" id="{0862F2E4-67F0-FAD0-CB1D-A32820E43F6E}"/>
                </a:ext>
              </a:extLst>
            </p:cNvPr>
            <p:cNvSpPr txBox="1"/>
            <p:nvPr/>
          </p:nvSpPr>
          <p:spPr>
            <a:xfrm>
              <a:off x="7211376" y="3337209"/>
              <a:ext cx="1427957" cy="1750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r>
                <a:rPr lang="en-GB" sz="1067" i="1" noProof="0" dirty="0">
                  <a:solidFill>
                    <a:srgbClr val="A5A5A5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January 2026</a:t>
              </a:r>
            </a:p>
          </p:txBody>
        </p:sp>
        <p:sp>
          <p:nvSpPr>
            <p:cNvPr id="3" name="Google Shape;188;p39">
              <a:extLst>
                <a:ext uri="{FF2B5EF4-FFF2-40B4-BE49-F238E27FC236}">
                  <a16:creationId xmlns:a16="http://schemas.microsoft.com/office/drawing/2014/main" id="{646D0D16-FD1E-39C7-78C1-4873F58CC042}"/>
                </a:ext>
              </a:extLst>
            </p:cNvPr>
            <p:cNvSpPr txBox="1"/>
            <p:nvPr/>
          </p:nvSpPr>
          <p:spPr>
            <a:xfrm>
              <a:off x="7211376" y="3590629"/>
              <a:ext cx="1247613" cy="5445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 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4B31E27C-174C-6062-E847-0B6850E03DFE}"/>
              </a:ext>
            </a:extLst>
          </p:cNvPr>
          <p:cNvGrpSpPr/>
          <p:nvPr/>
        </p:nvGrpSpPr>
        <p:grpSpPr>
          <a:xfrm>
            <a:off x="10217288" y="3205334"/>
            <a:ext cx="1903944" cy="2308239"/>
            <a:chOff x="8356070" y="2404000"/>
            <a:chExt cx="1427958" cy="1731179"/>
          </a:xfrm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F873008D-6890-9253-6B41-6521E39D6C24}"/>
                </a:ext>
              </a:extLst>
            </p:cNvPr>
            <p:cNvSpPr/>
            <p:nvPr/>
          </p:nvSpPr>
          <p:spPr>
            <a:xfrm>
              <a:off x="8356070" y="2404000"/>
              <a:ext cx="335500" cy="335500"/>
            </a:xfrm>
            <a:prstGeom prst="ellips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133" noProof="0" dirty="0">
                  <a:latin typeface="Acumin Pro" panose="020B0504020202020204" pitchFamily="34" charset="77"/>
                </a:rPr>
                <a:t>6</a:t>
              </a:r>
            </a:p>
          </p:txBody>
        </p:sp>
        <p:sp>
          <p:nvSpPr>
            <p:cNvPr id="5" name="Google Shape;228;p41">
              <a:extLst>
                <a:ext uri="{FF2B5EF4-FFF2-40B4-BE49-F238E27FC236}">
                  <a16:creationId xmlns:a16="http://schemas.microsoft.com/office/drawing/2014/main" id="{BC9FBF65-2B11-762D-CD72-10F7D996C032}"/>
                </a:ext>
              </a:extLst>
            </p:cNvPr>
            <p:cNvSpPr txBox="1"/>
            <p:nvPr/>
          </p:nvSpPr>
          <p:spPr>
            <a:xfrm>
              <a:off x="8356070" y="3127951"/>
              <a:ext cx="1427958" cy="19190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400" tIns="34275" rIns="68575" bIns="34275" anchor="t" anchorCtr="0">
              <a:spAutoFit/>
            </a:bodyPr>
            <a:lstStyle/>
            <a:p>
              <a:pPr marL="0" marR="0" lvl="0" indent="0" rtl="0">
                <a:lnSpc>
                  <a:spcPct val="7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733" b="1" spc="-133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Event 01</a:t>
              </a:r>
            </a:p>
          </p:txBody>
        </p:sp>
        <p:sp>
          <p:nvSpPr>
            <p:cNvPr id="6" name="Google Shape;188;p39">
              <a:extLst>
                <a:ext uri="{FF2B5EF4-FFF2-40B4-BE49-F238E27FC236}">
                  <a16:creationId xmlns:a16="http://schemas.microsoft.com/office/drawing/2014/main" id="{CFBB1BE4-02E9-BA48-C8FD-377F5892B2A2}"/>
                </a:ext>
              </a:extLst>
            </p:cNvPr>
            <p:cNvSpPr txBox="1"/>
            <p:nvPr/>
          </p:nvSpPr>
          <p:spPr>
            <a:xfrm>
              <a:off x="8356070" y="3337209"/>
              <a:ext cx="1427957" cy="1750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r>
                <a:rPr lang="en-GB" sz="1067" i="1" noProof="0" dirty="0">
                  <a:solidFill>
                    <a:srgbClr val="A5A5A5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January 2026</a:t>
              </a:r>
            </a:p>
          </p:txBody>
        </p:sp>
        <p:sp>
          <p:nvSpPr>
            <p:cNvPr id="24" name="Google Shape;188;p39">
              <a:extLst>
                <a:ext uri="{FF2B5EF4-FFF2-40B4-BE49-F238E27FC236}">
                  <a16:creationId xmlns:a16="http://schemas.microsoft.com/office/drawing/2014/main" id="{DA2913F6-77A9-DD2B-F7C9-4212D11362C0}"/>
                </a:ext>
              </a:extLst>
            </p:cNvPr>
            <p:cNvSpPr txBox="1"/>
            <p:nvPr/>
          </p:nvSpPr>
          <p:spPr>
            <a:xfrm>
              <a:off x="8356070" y="3590629"/>
              <a:ext cx="1247613" cy="5445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t" anchorCtr="0">
              <a:spAutoFit/>
            </a:bodyPr>
            <a:lstStyle/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 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  <a:p>
              <a:pPr marL="228594" indent="-228594">
                <a:buFont typeface="Arial" panose="020B0604020202020204" pitchFamily="34" charset="0"/>
                <a:buChar char="•"/>
              </a:pPr>
              <a:r>
                <a:rPr lang="en-GB" sz="1067" noProof="0" dirty="0">
                  <a:solidFill>
                    <a:schemeClr val="tx1"/>
                  </a:solidFill>
                  <a:latin typeface="Acumin Pro" panose="020B0504020202020204" pitchFamily="34" charset="77"/>
                  <a:ea typeface="Inter"/>
                  <a:cs typeface="Inter"/>
                  <a:sym typeface="Inter"/>
                </a:rPr>
                <a:t>Subject</a:t>
              </a:r>
            </a:p>
          </p:txBody>
        </p:sp>
      </p:grpSp>
      <p:sp>
        <p:nvSpPr>
          <p:cNvPr id="34" name="Google Shape;134;p37">
            <a:extLst>
              <a:ext uri="{FF2B5EF4-FFF2-40B4-BE49-F238E27FC236}">
                <a16:creationId xmlns:a16="http://schemas.microsoft.com/office/drawing/2014/main" id="{5DAE5B5D-1933-1D5D-9338-558FCC1B8226}"/>
              </a:ext>
            </a:extLst>
          </p:cNvPr>
          <p:cNvSpPr txBox="1"/>
          <p:nvPr/>
        </p:nvSpPr>
        <p:spPr>
          <a:xfrm>
            <a:off x="376015" y="483283"/>
            <a:ext cx="7597264" cy="6668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Timeline</a:t>
            </a:r>
            <a:endParaRPr lang="en-US" sz="4667" i="1" u="none" strike="noStrike" kern="0" cap="none" baseline="0" dirty="0">
              <a:solidFill>
                <a:srgbClr val="000000"/>
              </a:solidFill>
              <a:uFillTx/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39858654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36 - Timeline" preserve="1" userDrawn="1">
  <p:cSld name="KEUNE 36 - Timeline">
    <p:spTree>
      <p:nvGrpSpPr>
        <p:cNvPr id="1" name="Shape 225">
          <a:extLst>
            <a:ext uri="{FF2B5EF4-FFF2-40B4-BE49-F238E27FC236}">
              <a16:creationId xmlns:a16="http://schemas.microsoft.com/office/drawing/2014/main" id="{781D2053-3D75-DDAB-B3A4-9756C49C8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752EC18D-457C-0C0D-6593-3B56A3DD4701}"/>
              </a:ext>
            </a:extLst>
          </p:cNvPr>
          <p:cNvCxnSpPr>
            <a:cxnSpLocks/>
          </p:cNvCxnSpPr>
          <p:nvPr/>
        </p:nvCxnSpPr>
        <p:spPr>
          <a:xfrm>
            <a:off x="868349" y="3429000"/>
            <a:ext cx="11323652" cy="0"/>
          </a:xfrm>
          <a:prstGeom prst="line">
            <a:avLst/>
          </a:prstGeom>
          <a:ln w="95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CBC0986B-9FB4-48C6-4E67-935837E069F0}"/>
              </a:ext>
            </a:extLst>
          </p:cNvPr>
          <p:cNvSpPr/>
          <p:nvPr/>
        </p:nvSpPr>
        <p:spPr>
          <a:xfrm>
            <a:off x="776204" y="3205334"/>
            <a:ext cx="447333" cy="447333"/>
          </a:xfrm>
          <a:prstGeom prst="ellips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133" noProof="0" dirty="0">
                <a:latin typeface="Acumin Pro" panose="020B0504020202020204" pitchFamily="34" charset="77"/>
              </a:rPr>
              <a:t>1</a:t>
            </a:r>
          </a:p>
        </p:txBody>
      </p:sp>
      <p:sp>
        <p:nvSpPr>
          <p:cNvPr id="8" name="Google Shape;188;p39">
            <a:extLst>
              <a:ext uri="{FF2B5EF4-FFF2-40B4-BE49-F238E27FC236}">
                <a16:creationId xmlns:a16="http://schemas.microsoft.com/office/drawing/2014/main" id="{19538C49-0523-DDDE-76A2-68BCF6CDC0CB}"/>
              </a:ext>
            </a:extLst>
          </p:cNvPr>
          <p:cNvSpPr txBox="1"/>
          <p:nvPr/>
        </p:nvSpPr>
        <p:spPr>
          <a:xfrm>
            <a:off x="776204" y="4787505"/>
            <a:ext cx="1623275" cy="7491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</p:txBody>
      </p:sp>
      <p:sp>
        <p:nvSpPr>
          <p:cNvPr id="9" name="Google Shape;228;p41">
            <a:extLst>
              <a:ext uri="{FF2B5EF4-FFF2-40B4-BE49-F238E27FC236}">
                <a16:creationId xmlns:a16="http://schemas.microsoft.com/office/drawing/2014/main" id="{CA28EF74-0C64-77B6-44E0-AC0C1D6CF97F}"/>
              </a:ext>
            </a:extLst>
          </p:cNvPr>
          <p:cNvSpPr txBox="1"/>
          <p:nvPr/>
        </p:nvSpPr>
        <p:spPr>
          <a:xfrm>
            <a:off x="776204" y="4170602"/>
            <a:ext cx="1903944" cy="2789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200" tIns="45700" rIns="91433" bIns="45700" anchor="t" anchorCtr="0">
            <a:spAutoFit/>
          </a:bodyPr>
          <a:lstStyle/>
          <a:p>
            <a:pPr marL="0" marR="0" lvl="0" indent="0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33" b="1" spc="-133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Event 01</a:t>
            </a:r>
          </a:p>
        </p:txBody>
      </p:sp>
      <p:sp>
        <p:nvSpPr>
          <p:cNvPr id="10" name="Google Shape;188;p39">
            <a:extLst>
              <a:ext uri="{FF2B5EF4-FFF2-40B4-BE49-F238E27FC236}">
                <a16:creationId xmlns:a16="http://schemas.microsoft.com/office/drawing/2014/main" id="{BD317B26-0376-0DD6-F946-898B6C78EABA}"/>
              </a:ext>
            </a:extLst>
          </p:cNvPr>
          <p:cNvSpPr txBox="1"/>
          <p:nvPr/>
        </p:nvSpPr>
        <p:spPr>
          <a:xfrm>
            <a:off x="776205" y="4449612"/>
            <a:ext cx="1903943" cy="2565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-GB" sz="1067" i="1" noProof="0" dirty="0">
                <a:solidFill>
                  <a:srgbClr val="A5A5A5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January 2026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FA5424B-7775-DE0E-B582-0FE0C28CCD9C}"/>
              </a:ext>
            </a:extLst>
          </p:cNvPr>
          <p:cNvSpPr/>
          <p:nvPr/>
        </p:nvSpPr>
        <p:spPr>
          <a:xfrm>
            <a:off x="2349718" y="3205334"/>
            <a:ext cx="447333" cy="447333"/>
          </a:xfrm>
          <a:prstGeom prst="ellips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133" noProof="0" dirty="0">
                <a:latin typeface="Acumin Pro" panose="020B0504020202020204" pitchFamily="34" charset="77"/>
              </a:rPr>
              <a:t>2</a:t>
            </a:r>
          </a:p>
        </p:txBody>
      </p:sp>
      <p:sp>
        <p:nvSpPr>
          <p:cNvPr id="12" name="Google Shape;188;p39">
            <a:extLst>
              <a:ext uri="{FF2B5EF4-FFF2-40B4-BE49-F238E27FC236}">
                <a16:creationId xmlns:a16="http://schemas.microsoft.com/office/drawing/2014/main" id="{E262688E-8979-3E0B-58EA-433E9275DB2A}"/>
              </a:ext>
            </a:extLst>
          </p:cNvPr>
          <p:cNvSpPr txBox="1"/>
          <p:nvPr/>
        </p:nvSpPr>
        <p:spPr>
          <a:xfrm>
            <a:off x="2349718" y="4787505"/>
            <a:ext cx="1633327" cy="7491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</p:txBody>
      </p:sp>
      <p:sp>
        <p:nvSpPr>
          <p:cNvPr id="13" name="Google Shape;228;p41">
            <a:extLst>
              <a:ext uri="{FF2B5EF4-FFF2-40B4-BE49-F238E27FC236}">
                <a16:creationId xmlns:a16="http://schemas.microsoft.com/office/drawing/2014/main" id="{DF62FD4D-A943-5C4A-E30E-DA38A615C0CF}"/>
              </a:ext>
            </a:extLst>
          </p:cNvPr>
          <p:cNvSpPr txBox="1"/>
          <p:nvPr/>
        </p:nvSpPr>
        <p:spPr>
          <a:xfrm>
            <a:off x="2349717" y="4170602"/>
            <a:ext cx="1903944" cy="2789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200" tIns="45700" rIns="91433" bIns="45700" anchor="t" anchorCtr="0">
            <a:spAutoFit/>
          </a:bodyPr>
          <a:lstStyle/>
          <a:p>
            <a:pPr marL="0" marR="0" lvl="0" indent="0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33" b="1" spc="-133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Event 01</a:t>
            </a:r>
          </a:p>
        </p:txBody>
      </p:sp>
      <p:sp>
        <p:nvSpPr>
          <p:cNvPr id="14" name="Google Shape;188;p39">
            <a:extLst>
              <a:ext uri="{FF2B5EF4-FFF2-40B4-BE49-F238E27FC236}">
                <a16:creationId xmlns:a16="http://schemas.microsoft.com/office/drawing/2014/main" id="{510AD259-C931-4B52-F386-A43460105849}"/>
              </a:ext>
            </a:extLst>
          </p:cNvPr>
          <p:cNvSpPr txBox="1"/>
          <p:nvPr/>
        </p:nvSpPr>
        <p:spPr>
          <a:xfrm>
            <a:off x="2349718" y="4449612"/>
            <a:ext cx="1903943" cy="2565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-GB" sz="1067" i="1" noProof="0" dirty="0">
                <a:solidFill>
                  <a:srgbClr val="A5A5A5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January 2026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1F974E74-974A-3E1B-2B99-83819ADDFDE4}"/>
              </a:ext>
            </a:extLst>
          </p:cNvPr>
          <p:cNvSpPr/>
          <p:nvPr/>
        </p:nvSpPr>
        <p:spPr>
          <a:xfrm>
            <a:off x="3923231" y="3205334"/>
            <a:ext cx="447333" cy="447333"/>
          </a:xfrm>
          <a:prstGeom prst="ellips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133" noProof="0" dirty="0">
                <a:latin typeface="Acumin Pro" panose="020B0504020202020204" pitchFamily="34" charset="77"/>
              </a:rPr>
              <a:t>3</a:t>
            </a:r>
          </a:p>
        </p:txBody>
      </p:sp>
      <p:sp>
        <p:nvSpPr>
          <p:cNvPr id="16" name="Google Shape;188;p39">
            <a:extLst>
              <a:ext uri="{FF2B5EF4-FFF2-40B4-BE49-F238E27FC236}">
                <a16:creationId xmlns:a16="http://schemas.microsoft.com/office/drawing/2014/main" id="{90E1BBBB-5037-9DE2-7413-CCC2EF07B9AF}"/>
              </a:ext>
            </a:extLst>
          </p:cNvPr>
          <p:cNvSpPr txBox="1"/>
          <p:nvPr/>
        </p:nvSpPr>
        <p:spPr>
          <a:xfrm>
            <a:off x="3923231" y="4787505"/>
            <a:ext cx="1643379" cy="7491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</p:txBody>
      </p:sp>
      <p:sp>
        <p:nvSpPr>
          <p:cNvPr id="17" name="Google Shape;228;p41">
            <a:extLst>
              <a:ext uri="{FF2B5EF4-FFF2-40B4-BE49-F238E27FC236}">
                <a16:creationId xmlns:a16="http://schemas.microsoft.com/office/drawing/2014/main" id="{18C73DBE-A729-8D96-40E4-B366EC08AB15}"/>
              </a:ext>
            </a:extLst>
          </p:cNvPr>
          <p:cNvSpPr txBox="1"/>
          <p:nvPr/>
        </p:nvSpPr>
        <p:spPr>
          <a:xfrm>
            <a:off x="3923231" y="4170602"/>
            <a:ext cx="1903944" cy="2789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200" tIns="45700" rIns="91433" bIns="45700" anchor="t" anchorCtr="0">
            <a:spAutoFit/>
          </a:bodyPr>
          <a:lstStyle/>
          <a:p>
            <a:pPr marL="0" marR="0" lvl="0" indent="0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33" b="1" spc="-133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Event 01</a:t>
            </a:r>
          </a:p>
        </p:txBody>
      </p:sp>
      <p:sp>
        <p:nvSpPr>
          <p:cNvPr id="18" name="Google Shape;188;p39">
            <a:extLst>
              <a:ext uri="{FF2B5EF4-FFF2-40B4-BE49-F238E27FC236}">
                <a16:creationId xmlns:a16="http://schemas.microsoft.com/office/drawing/2014/main" id="{C24CE56A-999A-57A4-412A-2FD7B18A6FEC}"/>
              </a:ext>
            </a:extLst>
          </p:cNvPr>
          <p:cNvSpPr txBox="1"/>
          <p:nvPr/>
        </p:nvSpPr>
        <p:spPr>
          <a:xfrm>
            <a:off x="3923231" y="4449612"/>
            <a:ext cx="1903943" cy="2565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-GB" sz="1067" i="1" noProof="0" dirty="0">
                <a:solidFill>
                  <a:srgbClr val="A5A5A5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January 2026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4A2C3C5-F662-A892-75BE-FF9D6B900E7A}"/>
              </a:ext>
            </a:extLst>
          </p:cNvPr>
          <p:cNvSpPr/>
          <p:nvPr/>
        </p:nvSpPr>
        <p:spPr>
          <a:xfrm>
            <a:off x="5496744" y="3205334"/>
            <a:ext cx="447333" cy="447333"/>
          </a:xfrm>
          <a:prstGeom prst="ellips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133" noProof="0" dirty="0">
                <a:latin typeface="Acumin Pro" panose="020B0504020202020204" pitchFamily="34" charset="77"/>
              </a:rPr>
              <a:t>4</a:t>
            </a:r>
          </a:p>
        </p:txBody>
      </p:sp>
      <p:sp>
        <p:nvSpPr>
          <p:cNvPr id="20" name="Google Shape;188;p39">
            <a:extLst>
              <a:ext uri="{FF2B5EF4-FFF2-40B4-BE49-F238E27FC236}">
                <a16:creationId xmlns:a16="http://schemas.microsoft.com/office/drawing/2014/main" id="{0B27FEC7-1934-693D-E7FF-9B6CC18E5D27}"/>
              </a:ext>
            </a:extLst>
          </p:cNvPr>
          <p:cNvSpPr txBox="1"/>
          <p:nvPr/>
        </p:nvSpPr>
        <p:spPr>
          <a:xfrm>
            <a:off x="5496745" y="4787505"/>
            <a:ext cx="1653431" cy="7491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</p:txBody>
      </p:sp>
      <p:sp>
        <p:nvSpPr>
          <p:cNvPr id="21" name="Google Shape;228;p41">
            <a:extLst>
              <a:ext uri="{FF2B5EF4-FFF2-40B4-BE49-F238E27FC236}">
                <a16:creationId xmlns:a16="http://schemas.microsoft.com/office/drawing/2014/main" id="{F7538F1F-635B-EB0B-6938-2D62AED0A5B7}"/>
              </a:ext>
            </a:extLst>
          </p:cNvPr>
          <p:cNvSpPr txBox="1"/>
          <p:nvPr/>
        </p:nvSpPr>
        <p:spPr>
          <a:xfrm>
            <a:off x="5496744" y="4170602"/>
            <a:ext cx="1903944" cy="2789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200" tIns="45700" rIns="91433" bIns="45700" anchor="t" anchorCtr="0">
            <a:spAutoFit/>
          </a:bodyPr>
          <a:lstStyle/>
          <a:p>
            <a:pPr marL="0" marR="0" lvl="0" indent="0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33" b="1" spc="-133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Event 01</a:t>
            </a:r>
          </a:p>
        </p:txBody>
      </p:sp>
      <p:sp>
        <p:nvSpPr>
          <p:cNvPr id="22" name="Google Shape;188;p39">
            <a:extLst>
              <a:ext uri="{FF2B5EF4-FFF2-40B4-BE49-F238E27FC236}">
                <a16:creationId xmlns:a16="http://schemas.microsoft.com/office/drawing/2014/main" id="{9ED6F786-626F-0677-4640-E5FED8469973}"/>
              </a:ext>
            </a:extLst>
          </p:cNvPr>
          <p:cNvSpPr txBox="1"/>
          <p:nvPr/>
        </p:nvSpPr>
        <p:spPr>
          <a:xfrm>
            <a:off x="5496745" y="4449612"/>
            <a:ext cx="1903943" cy="2565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-GB" sz="1067" i="1" noProof="0" dirty="0">
                <a:solidFill>
                  <a:srgbClr val="A5A5A5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January 2026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3D6197C1-9462-4690-C219-3B5D2F253D47}"/>
              </a:ext>
            </a:extLst>
          </p:cNvPr>
          <p:cNvSpPr/>
          <p:nvPr/>
        </p:nvSpPr>
        <p:spPr>
          <a:xfrm>
            <a:off x="7070257" y="3205334"/>
            <a:ext cx="447333" cy="447333"/>
          </a:xfrm>
          <a:prstGeom prst="ellips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133" noProof="0" dirty="0">
                <a:latin typeface="Acumin Pro" panose="020B0504020202020204" pitchFamily="34" charset="77"/>
              </a:rPr>
              <a:t>5</a:t>
            </a:r>
          </a:p>
        </p:txBody>
      </p:sp>
      <p:sp>
        <p:nvSpPr>
          <p:cNvPr id="25" name="Google Shape;228;p41">
            <a:extLst>
              <a:ext uri="{FF2B5EF4-FFF2-40B4-BE49-F238E27FC236}">
                <a16:creationId xmlns:a16="http://schemas.microsoft.com/office/drawing/2014/main" id="{EA7AE15E-9AE1-729F-2788-6E38144F549D}"/>
              </a:ext>
            </a:extLst>
          </p:cNvPr>
          <p:cNvSpPr txBox="1"/>
          <p:nvPr/>
        </p:nvSpPr>
        <p:spPr>
          <a:xfrm>
            <a:off x="7070257" y="4170602"/>
            <a:ext cx="1903944" cy="2789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200" tIns="45700" rIns="91433" bIns="45700" anchor="t" anchorCtr="0">
            <a:spAutoFit/>
          </a:bodyPr>
          <a:lstStyle/>
          <a:p>
            <a:pPr marL="0" marR="0" lvl="0" indent="0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33" b="1" spc="-133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Event 01</a:t>
            </a:r>
          </a:p>
        </p:txBody>
      </p:sp>
      <p:sp>
        <p:nvSpPr>
          <p:cNvPr id="26" name="Google Shape;188;p39">
            <a:extLst>
              <a:ext uri="{FF2B5EF4-FFF2-40B4-BE49-F238E27FC236}">
                <a16:creationId xmlns:a16="http://schemas.microsoft.com/office/drawing/2014/main" id="{9A62BC5A-CC30-3B98-231F-20A0DCFFC78B}"/>
              </a:ext>
            </a:extLst>
          </p:cNvPr>
          <p:cNvSpPr txBox="1"/>
          <p:nvPr/>
        </p:nvSpPr>
        <p:spPr>
          <a:xfrm>
            <a:off x="7070258" y="4449612"/>
            <a:ext cx="1903943" cy="2565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-GB" sz="1067" i="1" noProof="0" dirty="0">
                <a:solidFill>
                  <a:srgbClr val="A5A5A5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January 2026</a:t>
            </a:r>
          </a:p>
        </p:txBody>
      </p:sp>
      <p:sp>
        <p:nvSpPr>
          <p:cNvPr id="3" name="Google Shape;188;p39">
            <a:extLst>
              <a:ext uri="{FF2B5EF4-FFF2-40B4-BE49-F238E27FC236}">
                <a16:creationId xmlns:a16="http://schemas.microsoft.com/office/drawing/2014/main" id="{96399275-67DD-8B2B-A5B9-0CA1682B5DB5}"/>
              </a:ext>
            </a:extLst>
          </p:cNvPr>
          <p:cNvSpPr txBox="1"/>
          <p:nvPr/>
        </p:nvSpPr>
        <p:spPr>
          <a:xfrm>
            <a:off x="7070258" y="4787505"/>
            <a:ext cx="1663484" cy="7491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D400EC5C-C355-CD03-E138-DCF6F9945F7E}"/>
              </a:ext>
            </a:extLst>
          </p:cNvPr>
          <p:cNvSpPr/>
          <p:nvPr/>
        </p:nvSpPr>
        <p:spPr>
          <a:xfrm>
            <a:off x="10217288" y="3205334"/>
            <a:ext cx="447333" cy="447333"/>
          </a:xfrm>
          <a:prstGeom prst="ellips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133" noProof="0" dirty="0">
                <a:latin typeface="Acumin Pro" panose="020B0504020202020204" pitchFamily="34" charset="77"/>
              </a:rPr>
              <a:t>7</a:t>
            </a:r>
          </a:p>
        </p:txBody>
      </p:sp>
      <p:sp>
        <p:nvSpPr>
          <p:cNvPr id="5" name="Google Shape;228;p41">
            <a:extLst>
              <a:ext uri="{FF2B5EF4-FFF2-40B4-BE49-F238E27FC236}">
                <a16:creationId xmlns:a16="http://schemas.microsoft.com/office/drawing/2014/main" id="{57AD6DF7-3B65-FB35-60B8-C4DE10562074}"/>
              </a:ext>
            </a:extLst>
          </p:cNvPr>
          <p:cNvSpPr txBox="1"/>
          <p:nvPr/>
        </p:nvSpPr>
        <p:spPr>
          <a:xfrm>
            <a:off x="10217288" y="4170602"/>
            <a:ext cx="1903944" cy="2789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200" tIns="45700" rIns="91433" bIns="45700" anchor="t" anchorCtr="0">
            <a:spAutoFit/>
          </a:bodyPr>
          <a:lstStyle/>
          <a:p>
            <a:pPr marL="0" marR="0" lvl="0" indent="0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33" b="1" spc="-133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Event 01</a:t>
            </a:r>
          </a:p>
        </p:txBody>
      </p:sp>
      <p:sp>
        <p:nvSpPr>
          <p:cNvPr id="6" name="Google Shape;188;p39">
            <a:extLst>
              <a:ext uri="{FF2B5EF4-FFF2-40B4-BE49-F238E27FC236}">
                <a16:creationId xmlns:a16="http://schemas.microsoft.com/office/drawing/2014/main" id="{1D4DF809-6025-4E15-A69E-0BDC1F3FC25B}"/>
              </a:ext>
            </a:extLst>
          </p:cNvPr>
          <p:cNvSpPr txBox="1"/>
          <p:nvPr/>
        </p:nvSpPr>
        <p:spPr>
          <a:xfrm>
            <a:off x="10217289" y="4449612"/>
            <a:ext cx="1903943" cy="2565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-GB" sz="1067" i="1" noProof="0" dirty="0">
                <a:solidFill>
                  <a:srgbClr val="A5A5A5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January 2026</a:t>
            </a:r>
          </a:p>
        </p:txBody>
      </p:sp>
      <p:sp>
        <p:nvSpPr>
          <p:cNvPr id="24" name="Google Shape;188;p39">
            <a:extLst>
              <a:ext uri="{FF2B5EF4-FFF2-40B4-BE49-F238E27FC236}">
                <a16:creationId xmlns:a16="http://schemas.microsoft.com/office/drawing/2014/main" id="{017866FC-A588-C531-7B70-2E894DD5638D}"/>
              </a:ext>
            </a:extLst>
          </p:cNvPr>
          <p:cNvSpPr txBox="1"/>
          <p:nvPr/>
        </p:nvSpPr>
        <p:spPr>
          <a:xfrm>
            <a:off x="10217289" y="4787505"/>
            <a:ext cx="1663484" cy="7491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1AA9AA21-2BE1-F460-183C-72F5C7CC580B}"/>
              </a:ext>
            </a:extLst>
          </p:cNvPr>
          <p:cNvSpPr/>
          <p:nvPr/>
        </p:nvSpPr>
        <p:spPr>
          <a:xfrm>
            <a:off x="8643772" y="3205334"/>
            <a:ext cx="447333" cy="447333"/>
          </a:xfrm>
          <a:prstGeom prst="ellips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133" noProof="0" dirty="0">
                <a:latin typeface="Acumin Pro" panose="020B0504020202020204" pitchFamily="34" charset="77"/>
              </a:rPr>
              <a:t>6</a:t>
            </a:r>
          </a:p>
        </p:txBody>
      </p:sp>
      <p:sp>
        <p:nvSpPr>
          <p:cNvPr id="36" name="Google Shape;228;p41">
            <a:extLst>
              <a:ext uri="{FF2B5EF4-FFF2-40B4-BE49-F238E27FC236}">
                <a16:creationId xmlns:a16="http://schemas.microsoft.com/office/drawing/2014/main" id="{D5D99F0B-02C3-048C-D630-93831BC7BC80}"/>
              </a:ext>
            </a:extLst>
          </p:cNvPr>
          <p:cNvSpPr txBox="1"/>
          <p:nvPr/>
        </p:nvSpPr>
        <p:spPr>
          <a:xfrm>
            <a:off x="8643772" y="4170602"/>
            <a:ext cx="1903944" cy="2789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200" tIns="45700" rIns="91433" bIns="45700" anchor="t" anchorCtr="0">
            <a:spAutoFit/>
          </a:bodyPr>
          <a:lstStyle/>
          <a:p>
            <a:pPr marL="0" marR="0" lvl="0" indent="0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33" b="1" spc="-133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Event 01</a:t>
            </a:r>
          </a:p>
        </p:txBody>
      </p:sp>
      <p:sp>
        <p:nvSpPr>
          <p:cNvPr id="37" name="Google Shape;188;p39">
            <a:extLst>
              <a:ext uri="{FF2B5EF4-FFF2-40B4-BE49-F238E27FC236}">
                <a16:creationId xmlns:a16="http://schemas.microsoft.com/office/drawing/2014/main" id="{2721F56C-1FA7-F292-959E-0FAC1CA100EB}"/>
              </a:ext>
            </a:extLst>
          </p:cNvPr>
          <p:cNvSpPr txBox="1"/>
          <p:nvPr/>
        </p:nvSpPr>
        <p:spPr>
          <a:xfrm>
            <a:off x="8643773" y="4449612"/>
            <a:ext cx="1903943" cy="2565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-GB" sz="1067" i="1" noProof="0" dirty="0">
                <a:solidFill>
                  <a:srgbClr val="A5A5A5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January 2026</a:t>
            </a:r>
          </a:p>
        </p:txBody>
      </p:sp>
      <p:sp>
        <p:nvSpPr>
          <p:cNvPr id="38" name="Google Shape;188;p39">
            <a:extLst>
              <a:ext uri="{FF2B5EF4-FFF2-40B4-BE49-F238E27FC236}">
                <a16:creationId xmlns:a16="http://schemas.microsoft.com/office/drawing/2014/main" id="{6047236A-FC00-5E19-E8D6-5C62A2537BD5}"/>
              </a:ext>
            </a:extLst>
          </p:cNvPr>
          <p:cNvSpPr txBox="1"/>
          <p:nvPr/>
        </p:nvSpPr>
        <p:spPr>
          <a:xfrm>
            <a:off x="8643773" y="4787505"/>
            <a:ext cx="1663484" cy="7491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 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  <a:p>
            <a:pPr marL="228594" indent="-228594">
              <a:buFont typeface="Arial" panose="020B0604020202020204" pitchFamily="34" charset="0"/>
              <a:buChar char="•"/>
            </a:pPr>
            <a:r>
              <a:rPr lang="en-GB" sz="1067" noProof="0" dirty="0">
                <a:solidFill>
                  <a:schemeClr val="tx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Subject</a:t>
            </a:r>
          </a:p>
        </p:txBody>
      </p:sp>
      <p:sp>
        <p:nvSpPr>
          <p:cNvPr id="39" name="Google Shape;134;p37">
            <a:extLst>
              <a:ext uri="{FF2B5EF4-FFF2-40B4-BE49-F238E27FC236}">
                <a16:creationId xmlns:a16="http://schemas.microsoft.com/office/drawing/2014/main" id="{2F0C3060-4365-0D39-EDFD-0A2A2CD055BB}"/>
              </a:ext>
            </a:extLst>
          </p:cNvPr>
          <p:cNvSpPr txBox="1"/>
          <p:nvPr/>
        </p:nvSpPr>
        <p:spPr>
          <a:xfrm>
            <a:off x="376015" y="483283"/>
            <a:ext cx="7597264" cy="6668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667" u="none" strike="noStrike" kern="0" cap="none" baseline="0" dirty="0">
                <a:solidFill>
                  <a:srgbClr val="000000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Timeline</a:t>
            </a:r>
            <a:endParaRPr lang="en-US" sz="4667" i="1" u="none" strike="noStrike" kern="0" cap="none" baseline="0" dirty="0">
              <a:solidFill>
                <a:srgbClr val="000000"/>
              </a:solidFill>
              <a:uFillTx/>
              <a:latin typeface="FAIRE Octave Display Light Italic" pitchFamily="2" charset="77"/>
              <a:ea typeface="FAIRE Octave Display Light Italic" pitchFamily="2" charset="77"/>
              <a:cs typeface="FAIRE Octave Display Light Italic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1630966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KEUNE 37 - QUESTIONS" preserve="1" userDrawn="1">
  <p:cSld name="KEUNE 37 - QUESTIONS"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695834-5DED-1060-BE80-173962C53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34;p37">
            <a:extLst>
              <a:ext uri="{FF2B5EF4-FFF2-40B4-BE49-F238E27FC236}">
                <a16:creationId xmlns:a16="http://schemas.microsoft.com/office/drawing/2014/main" id="{51920D73-35DB-B228-7DEB-43E484C0D50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74135" y="3276710"/>
            <a:ext cx="7597264" cy="143200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marL="0" marR="0" lvl="0" indent="0" algn="l" defTabSz="121917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333" u="none" strike="noStrike" kern="0" cap="none" baseline="0" dirty="0">
                <a:solidFill>
                  <a:schemeClr val="bg1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Home of </a:t>
            </a:r>
            <a:br>
              <a:rPr lang="en-GB" sz="5333" u="none" strike="noStrike" kern="0" cap="none" baseline="0" dirty="0">
                <a:solidFill>
                  <a:schemeClr val="bg1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</a:br>
            <a:r>
              <a:rPr lang="en-GB" sz="5333" u="none" strike="noStrike" kern="0" cap="none" baseline="0" dirty="0">
                <a:solidFill>
                  <a:schemeClr val="bg1"/>
                </a:solidFill>
                <a:uFillTx/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the</a:t>
            </a:r>
            <a:r>
              <a:rPr lang="en-GB" sz="5333" dirty="0">
                <a:solidFill>
                  <a:schemeClr val="bg1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</a:t>
            </a:r>
            <a:r>
              <a:rPr lang="en-GB" sz="5333" i="1" u="none" strike="noStrike" kern="0" cap="none" baseline="0" dirty="0">
                <a:solidFill>
                  <a:schemeClr val="bg1"/>
                </a:solidFill>
                <a:uFillTx/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</a:rPr>
              <a:t>hair pro</a:t>
            </a:r>
            <a:endParaRPr lang="en-US" sz="5333" i="1" u="none" strike="noStrike" kern="0" cap="none" baseline="0" dirty="0">
              <a:solidFill>
                <a:schemeClr val="bg1"/>
              </a:solidFill>
              <a:uFillTx/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</a:endParaRPr>
          </a:p>
        </p:txBody>
      </p:sp>
      <p:sp>
        <p:nvSpPr>
          <p:cNvPr id="5" name="Google Shape;125;p36">
            <a:extLst>
              <a:ext uri="{FF2B5EF4-FFF2-40B4-BE49-F238E27FC236}">
                <a16:creationId xmlns:a16="http://schemas.microsoft.com/office/drawing/2014/main" id="{457EE630-30C7-6C98-4C4C-5B0F2FFC920C}"/>
              </a:ext>
            </a:extLst>
          </p:cNvPr>
          <p:cNvSpPr txBox="1"/>
          <p:nvPr/>
        </p:nvSpPr>
        <p:spPr>
          <a:xfrm>
            <a:off x="415809" y="5760380"/>
            <a:ext cx="5452729" cy="7773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marL="0" marR="0" lvl="0" indent="0" algn="l" rtl="0">
              <a:lnSpc>
                <a:spcPct val="166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33" b="1" noProof="0" dirty="0">
                <a:solidFill>
                  <a:schemeClr val="bg1"/>
                </a:solidFill>
                <a:latin typeface="Acumin Pro" panose="020B0504020202020204" pitchFamily="34" charset="77"/>
                <a:ea typeface="Inter Medium"/>
                <a:cs typeface="Inter Medium"/>
                <a:sym typeface="Inter Medium"/>
              </a:rPr>
              <a:t>QUESTIONS?</a:t>
            </a:r>
          </a:p>
          <a:p>
            <a:pPr>
              <a:lnSpc>
                <a:spcPct val="166666"/>
              </a:lnSpc>
            </a:pPr>
            <a:r>
              <a:rPr lang="en-GB" sz="1333" noProof="0" dirty="0">
                <a:solidFill>
                  <a:schemeClr val="bg1"/>
                </a:solidFill>
                <a:latin typeface="Acumin Pro"/>
                <a:ea typeface="Inter Medium"/>
                <a:cs typeface="Inter Medium"/>
                <a:sym typeface="Inter Medium"/>
              </a:rPr>
              <a:t>Contact us via </a:t>
            </a:r>
            <a:r>
              <a:rPr lang="en-GB" sz="1333" dirty="0">
                <a:solidFill>
                  <a:schemeClr val="bg1"/>
                </a:solidFill>
                <a:latin typeface="Acumin Pro"/>
                <a:ea typeface="Inter Medium"/>
                <a:cs typeface="Inter Medium"/>
                <a:sym typeface="Inter Medium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email@keune.com</a:t>
            </a:r>
            <a:endParaRPr lang="en-GB" sz="1333" noProof="0" dirty="0">
              <a:solidFill>
                <a:schemeClr val="bg1"/>
              </a:solidFill>
              <a:latin typeface="Acumin Pro" panose="020B0504020202020204" pitchFamily="34" charset="77"/>
              <a:ea typeface="Inter Medium"/>
              <a:cs typeface="Inter Medium"/>
              <a:sym typeface="Inter Medium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2C9E72A-E86F-9275-006E-AB13EC50E1DD}"/>
              </a:ext>
            </a:extLst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43402" y="323377"/>
            <a:ext cx="11305196" cy="2626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262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32.xml"/><Relationship Id="rId39" Type="http://schemas.openxmlformats.org/officeDocument/2006/relationships/slideLayout" Target="../slideLayouts/slideLayout45.xml"/><Relationship Id="rId21" Type="http://schemas.openxmlformats.org/officeDocument/2006/relationships/slideLayout" Target="../slideLayouts/slideLayout27.xml"/><Relationship Id="rId34" Type="http://schemas.openxmlformats.org/officeDocument/2006/relationships/slideLayout" Target="../slideLayouts/slideLayout40.xml"/><Relationship Id="rId42" Type="http://schemas.openxmlformats.org/officeDocument/2006/relationships/slideLayout" Target="../slideLayouts/slideLayout48.xml"/><Relationship Id="rId47" Type="http://schemas.openxmlformats.org/officeDocument/2006/relationships/theme" Target="../theme/theme2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9" Type="http://schemas.openxmlformats.org/officeDocument/2006/relationships/slideLayout" Target="../slideLayouts/slideLayout35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24" Type="http://schemas.openxmlformats.org/officeDocument/2006/relationships/slideLayout" Target="../slideLayouts/slideLayout30.xml"/><Relationship Id="rId32" Type="http://schemas.openxmlformats.org/officeDocument/2006/relationships/slideLayout" Target="../slideLayouts/slideLayout38.xml"/><Relationship Id="rId37" Type="http://schemas.openxmlformats.org/officeDocument/2006/relationships/slideLayout" Target="../slideLayouts/slideLayout43.xml"/><Relationship Id="rId40" Type="http://schemas.openxmlformats.org/officeDocument/2006/relationships/slideLayout" Target="../slideLayouts/slideLayout46.xml"/><Relationship Id="rId45" Type="http://schemas.openxmlformats.org/officeDocument/2006/relationships/slideLayout" Target="../slideLayouts/slideLayout51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9.xml"/><Relationship Id="rId28" Type="http://schemas.openxmlformats.org/officeDocument/2006/relationships/slideLayout" Target="../slideLayouts/slideLayout34.xml"/><Relationship Id="rId36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31" Type="http://schemas.openxmlformats.org/officeDocument/2006/relationships/slideLayout" Target="../slideLayouts/slideLayout37.xml"/><Relationship Id="rId44" Type="http://schemas.openxmlformats.org/officeDocument/2006/relationships/slideLayout" Target="../slideLayouts/slideLayout50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33.xml"/><Relationship Id="rId30" Type="http://schemas.openxmlformats.org/officeDocument/2006/relationships/slideLayout" Target="../slideLayouts/slideLayout36.xml"/><Relationship Id="rId35" Type="http://schemas.openxmlformats.org/officeDocument/2006/relationships/slideLayout" Target="../slideLayouts/slideLayout41.xml"/><Relationship Id="rId43" Type="http://schemas.openxmlformats.org/officeDocument/2006/relationships/slideLayout" Target="../slideLayouts/slideLayout49.xml"/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31.xml"/><Relationship Id="rId33" Type="http://schemas.openxmlformats.org/officeDocument/2006/relationships/slideLayout" Target="../slideLayouts/slideLayout39.xml"/><Relationship Id="rId38" Type="http://schemas.openxmlformats.org/officeDocument/2006/relationships/slideLayout" Target="../slideLayouts/slideLayout44.xml"/><Relationship Id="rId46" Type="http://schemas.openxmlformats.org/officeDocument/2006/relationships/slideLayout" Target="../slideLayouts/slideLayout52.xml"/><Relationship Id="rId20" Type="http://schemas.openxmlformats.org/officeDocument/2006/relationships/slideLayout" Target="../slideLayouts/slideLayout26.xml"/><Relationship Id="rId41" Type="http://schemas.openxmlformats.org/officeDocument/2006/relationships/slideLayout" Target="../slideLayouts/slideLayout4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5940" y="1041857"/>
            <a:ext cx="11120119" cy="8801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600" b="0" i="1">
                <a:solidFill>
                  <a:srgbClr val="1A1A1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058621"/>
            <a:ext cx="6924040" cy="14484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rgbClr val="1A1A1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165585" y="6460566"/>
            <a:ext cx="621029" cy="1295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" b="0" i="0">
                <a:solidFill>
                  <a:srgbClr val="A6A6A6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875"/>
              </a:lnSpc>
            </a:pPr>
            <a:r>
              <a:rPr dirty="0"/>
              <a:t>0</a:t>
            </a:r>
            <a:r>
              <a:rPr spc="220" dirty="0"/>
              <a:t> </a:t>
            </a:r>
            <a:fld id="{81D60167-4931-47E6-BA6A-407CBD079E47}" type="slidenum">
              <a:rPr dirty="0"/>
              <a:t>‹#›</a:t>
            </a:fld>
            <a:r>
              <a:rPr spc="280" dirty="0"/>
              <a:t>  </a:t>
            </a:r>
            <a:r>
              <a:rPr dirty="0"/>
              <a:t>/</a:t>
            </a:r>
            <a:r>
              <a:rPr spc="305" dirty="0"/>
              <a:t>  </a:t>
            </a:r>
            <a:r>
              <a:rPr dirty="0"/>
              <a:t>1</a:t>
            </a:r>
            <a:r>
              <a:rPr spc="220" dirty="0"/>
              <a:t> </a:t>
            </a:r>
            <a:r>
              <a:rPr spc="-50" dirty="0"/>
              <a:t>2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  <a:defRPr sz="3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 dirty="0"/>
          </a:p>
        </p:txBody>
      </p:sp>
      <p:sp>
        <p:nvSpPr>
          <p:cNvPr id="52" name="Google Shape;52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marR="0" lvl="0" indent="-3619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238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53" name="Google Shape;53;p13"/>
          <p:cNvSpPr txBox="1">
            <a:spLocks noGrp="1"/>
          </p:cNvSpPr>
          <p:nvPr>
            <p:ph type="dt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200" b="0" i="0" u="none" strike="noStrike" cap="none">
                <a:solidFill>
                  <a:srgbClr val="888888"/>
                </a:solidFill>
                <a:latin typeface="Acumin Pro" panose="020B0504020202020204" pitchFamily="34" charset="77"/>
                <a:ea typeface="Acumin Pro" panose="020B0504020202020204" pitchFamily="34" charset="77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lang="en-NL" dirty="0"/>
          </a:p>
        </p:txBody>
      </p:sp>
      <p:sp>
        <p:nvSpPr>
          <p:cNvPr id="54" name="Google Shape;54;p13"/>
          <p:cNvSpPr txBox="1">
            <a:spLocks noGrp="1"/>
          </p:cNvSpPr>
          <p:nvPr>
            <p:ph type="ft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200" b="0" i="0" u="none" strike="noStrike" cap="none">
                <a:solidFill>
                  <a:srgbClr val="888888"/>
                </a:solidFill>
                <a:latin typeface="Acumin Pro" panose="020B0504020202020204" pitchFamily="34" charset="77"/>
                <a:ea typeface="Acumin Pro" panose="020B0504020202020204" pitchFamily="34" charset="77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lang="en-NL" dirty="0"/>
          </a:p>
        </p:txBody>
      </p:sp>
      <p:sp>
        <p:nvSpPr>
          <p:cNvPr id="55" name="Google Shape;55;p13"/>
          <p:cNvSpPr txBox="1">
            <a:spLocks noGrp="1"/>
          </p:cNvSpPr>
          <p:nvPr>
            <p:ph type="sldNum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cumin Pro" panose="020B0504020202020204" pitchFamily="34" charset="77"/>
                <a:ea typeface="Acumin Pro" panose="020B0504020202020204" pitchFamily="34" charset="77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1898468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  <p:sldLayoutId id="2147483686" r:id="rId18"/>
    <p:sldLayoutId id="2147483687" r:id="rId19"/>
    <p:sldLayoutId id="2147483688" r:id="rId20"/>
    <p:sldLayoutId id="2147483689" r:id="rId21"/>
    <p:sldLayoutId id="2147483690" r:id="rId22"/>
    <p:sldLayoutId id="2147483691" r:id="rId23"/>
    <p:sldLayoutId id="2147483692" r:id="rId24"/>
    <p:sldLayoutId id="2147483693" r:id="rId25"/>
    <p:sldLayoutId id="2147483694" r:id="rId26"/>
    <p:sldLayoutId id="2147483695" r:id="rId27"/>
    <p:sldLayoutId id="2147483696" r:id="rId28"/>
    <p:sldLayoutId id="2147483697" r:id="rId29"/>
    <p:sldLayoutId id="2147483698" r:id="rId30"/>
    <p:sldLayoutId id="2147483699" r:id="rId31"/>
    <p:sldLayoutId id="2147483700" r:id="rId32"/>
    <p:sldLayoutId id="2147483701" r:id="rId33"/>
    <p:sldLayoutId id="2147483702" r:id="rId34"/>
    <p:sldLayoutId id="2147483703" r:id="rId35"/>
    <p:sldLayoutId id="2147483704" r:id="rId36"/>
    <p:sldLayoutId id="2147483705" r:id="rId37"/>
    <p:sldLayoutId id="2147483706" r:id="rId38"/>
    <p:sldLayoutId id="2147483707" r:id="rId39"/>
    <p:sldLayoutId id="2147483708" r:id="rId40"/>
    <p:sldLayoutId id="2147483709" r:id="rId41"/>
    <p:sldLayoutId id="2147483710" r:id="rId42"/>
    <p:sldLayoutId id="2147483711" r:id="rId43"/>
    <p:sldLayoutId id="2147483712" r:id="rId44"/>
    <p:sldLayoutId id="2147483713" r:id="rId45"/>
    <p:sldLayoutId id="2147483714" r:id="rId4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cumin Pro" panose="020B0504020202020204" pitchFamily="34" charset="77"/>
          <a:ea typeface="Acumin Pro" panose="020B0504020202020204" pitchFamily="34" charset="77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cumin Pro" panose="020B0504020202020204" pitchFamily="34" charset="77"/>
          <a:ea typeface="Acumin Pro" panose="020B0504020202020204" pitchFamily="34" charset="77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jpeg"/><Relationship Id="rId4" Type="http://schemas.openxmlformats.org/officeDocument/2006/relationships/image" Target="../media/image28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50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49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image" Target="../media/image48.png"/><Relationship Id="rId5" Type="http://schemas.openxmlformats.org/officeDocument/2006/relationships/image" Target="../media/image43.png"/><Relationship Id="rId10" Type="http://schemas.openxmlformats.org/officeDocument/2006/relationships/image" Target="../media/image47.png"/><Relationship Id="rId4" Type="http://schemas.openxmlformats.org/officeDocument/2006/relationships/image" Target="../media/image42.png"/><Relationship Id="rId9" Type="http://schemas.openxmlformats.org/officeDocument/2006/relationships/image" Target="../media/image2.png"/><Relationship Id="rId14" Type="http://schemas.openxmlformats.org/officeDocument/2006/relationships/image" Target="../media/image5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mailto:email@keune.com" TargetMode="External"/><Relationship Id="rId1" Type="http://schemas.openxmlformats.org/officeDocument/2006/relationships/slideLayout" Target="../slideLayouts/slideLayout9.xml"/><Relationship Id="rId4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34;p37">
            <a:extLst>
              <a:ext uri="{FF2B5EF4-FFF2-40B4-BE49-F238E27FC236}">
                <a16:creationId xmlns:a16="http://schemas.microsoft.com/office/drawing/2014/main" id="{4CC4F918-4EC8-6E92-3280-6A0F0AAD5C49}"/>
              </a:ext>
            </a:extLst>
          </p:cNvPr>
          <p:cNvSpPr txBox="1"/>
          <p:nvPr/>
        </p:nvSpPr>
        <p:spPr>
          <a:xfrm>
            <a:off x="280645" y="6499792"/>
            <a:ext cx="10917592" cy="223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defTabSz="1219170" rtl="0">
              <a:lnSpc>
                <a:spcPct val="8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1067" b="1" dirty="0">
                <a:solidFill>
                  <a:srgbClr val="000000"/>
                </a:solidFill>
                <a:latin typeface="Acumin Pro" panose="020B0504020202020204" pitchFamily="34" charset="77"/>
                <a:ea typeface="Inter"/>
                <a:cs typeface="Inter"/>
              </a:rPr>
              <a:t>2026, Маркетинг</a:t>
            </a:r>
            <a:endParaRPr lang="en-US" sz="1067" b="1" dirty="0">
              <a:solidFill>
                <a:srgbClr val="000000"/>
              </a:solidFill>
              <a:latin typeface="Acumin Pro" panose="020B0504020202020204" pitchFamily="34" charset="77"/>
              <a:ea typeface="Inter"/>
              <a:cs typeface="Inter"/>
            </a:endParaRPr>
          </a:p>
        </p:txBody>
      </p:sp>
      <p:sp>
        <p:nvSpPr>
          <p:cNvPr id="7" name="Google Shape;134;p37">
            <a:extLst>
              <a:ext uri="{FF2B5EF4-FFF2-40B4-BE49-F238E27FC236}">
                <a16:creationId xmlns:a16="http://schemas.microsoft.com/office/drawing/2014/main" id="{9BA68961-1E57-2F1C-1292-92EB40AFA7A6}"/>
              </a:ext>
            </a:extLst>
          </p:cNvPr>
          <p:cNvSpPr txBox="1"/>
          <p:nvPr/>
        </p:nvSpPr>
        <p:spPr>
          <a:xfrm>
            <a:off x="280645" y="3035105"/>
            <a:ext cx="7597264" cy="170682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algn="l" defTabSz="1219170" rtl="0">
              <a:lnSpc>
                <a:spcPct val="8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6400" dirty="0"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</a:rPr>
              <a:t>Новое поколение</a:t>
            </a:r>
            <a:endParaRPr lang="en-NL" sz="6400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Light" pitchFamily="2" charset="77"/>
            </a:endParaRPr>
          </a:p>
          <a:p>
            <a:pPr algn="l" defTabSz="1219170" rtl="0">
              <a:lnSpc>
                <a:spcPct val="8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6400" i="1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Display Li" pitchFamily="50" charset="0"/>
              </a:rPr>
              <a:t>уходов для волос</a:t>
            </a:r>
            <a:endParaRPr lang="en-US" sz="6400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Display Li" pitchFamily="50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9FD4239-9316-079E-1C16-0CC75B6468E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402" y="323377"/>
            <a:ext cx="11305196" cy="262677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203;p40">
            <a:extLst>
              <a:ext uri="{FF2B5EF4-FFF2-40B4-BE49-F238E27FC236}">
                <a16:creationId xmlns:a16="http://schemas.microsoft.com/office/drawing/2014/main" id="{1C5C1C4A-4846-42D7-F748-DFB9ABFFAB0B}"/>
              </a:ext>
            </a:extLst>
          </p:cNvPr>
          <p:cNvSpPr txBox="1"/>
          <p:nvPr/>
        </p:nvSpPr>
        <p:spPr>
          <a:xfrm>
            <a:off x="6688077" y="1600199"/>
            <a:ext cx="4741923" cy="4419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algn="just"/>
            <a:r>
              <a:rPr lang="ru-RU" sz="1400" b="0" i="0" dirty="0">
                <a:solidFill>
                  <a:srgbClr val="34343C"/>
                </a:solidFill>
                <a:effectLst/>
                <a:latin typeface="Acumin Pro Regular" panose="02000000000000000000" charset="-120"/>
                <a:ea typeface="Acumin Pro Regular" panose="02000000000000000000" charset="-120"/>
              </a:rPr>
              <a:t>Профессиональный бренд средств для волос из Амстердама. </a:t>
            </a:r>
          </a:p>
          <a:p>
            <a:pPr algn="just"/>
            <a:endParaRPr lang="ru-RU" sz="1400" dirty="0">
              <a:solidFill>
                <a:srgbClr val="34343C"/>
              </a:solidFill>
              <a:latin typeface="Acumin Pro Regular" panose="02000000000000000000" charset="-120"/>
              <a:ea typeface="Acumin Pro Regular" panose="02000000000000000000" charset="-120"/>
            </a:endParaRPr>
          </a:p>
          <a:p>
            <a:pPr algn="just"/>
            <a:r>
              <a:rPr lang="ru-RU" sz="1400" b="0" i="0" dirty="0">
                <a:solidFill>
                  <a:srgbClr val="34343C"/>
                </a:solidFill>
                <a:effectLst/>
                <a:latin typeface="Acumin Pro Regular" panose="02000000000000000000" charset="-120"/>
                <a:ea typeface="Acumin Pro Regular" panose="02000000000000000000" charset="-120"/>
              </a:rPr>
              <a:t>Компания была основана в 1922 году химиком Яном </a:t>
            </a:r>
            <a:r>
              <a:rPr lang="ru-RU" sz="1400" b="0" i="0" dirty="0" err="1">
                <a:solidFill>
                  <a:srgbClr val="34343C"/>
                </a:solidFill>
                <a:effectLst/>
                <a:latin typeface="Acumin Pro Regular" panose="02000000000000000000" charset="-120"/>
                <a:ea typeface="Acumin Pro Regular" panose="02000000000000000000" charset="-120"/>
              </a:rPr>
              <a:t>Кёне</a:t>
            </a:r>
            <a:r>
              <a:rPr lang="ru-RU" sz="1400" b="0" i="0" dirty="0">
                <a:solidFill>
                  <a:srgbClr val="34343C"/>
                </a:solidFill>
                <a:effectLst/>
                <a:latin typeface="Acumin Pro Regular" panose="02000000000000000000" charset="-120"/>
                <a:ea typeface="Acumin Pro Regular" panose="02000000000000000000" charset="-120"/>
              </a:rPr>
              <a:t>, и научный подход всегда лежал в основе нашей деятельности. Мы разрабатываем, тестируем и производим нашу продукцию в головном офисе в Нидерландах. Это позволяет нам контролировать качество и гарантировать его высочайший уровень. Мы всегда придерживаемся принципов устойчивого развития и не проводим испытаний на животных. Поступать правильно и делать дело качественно — это часть нашей ДНК.</a:t>
            </a:r>
          </a:p>
          <a:p>
            <a:pPr algn="just"/>
            <a:endParaRPr lang="ru-RU" sz="1400" dirty="0">
              <a:solidFill>
                <a:srgbClr val="34343C"/>
              </a:solidFill>
              <a:latin typeface="Acumin Pro Regular" panose="02000000000000000000" charset="-120"/>
              <a:ea typeface="Acumin Pro Regular" panose="02000000000000000000" charset="-120"/>
            </a:endParaRPr>
          </a:p>
          <a:p>
            <a:pPr algn="just"/>
            <a:r>
              <a:rPr lang="ru-RU" sz="1400" b="0" i="0" dirty="0">
                <a:solidFill>
                  <a:srgbClr val="34343C"/>
                </a:solidFill>
                <a:effectLst/>
                <a:latin typeface="Acumin Pro Regular" panose="02000000000000000000" charset="-120"/>
                <a:ea typeface="Acumin Pro Regular" panose="02000000000000000000" charset="-120"/>
              </a:rPr>
              <a:t>Сегодня </a:t>
            </a:r>
            <a:r>
              <a:rPr lang="ru-RU" sz="1400" b="0" i="0" dirty="0" err="1">
                <a:solidFill>
                  <a:srgbClr val="34343C"/>
                </a:solidFill>
                <a:effectLst/>
                <a:latin typeface="Acumin Pro Regular" panose="02000000000000000000" charset="-120"/>
                <a:ea typeface="Acumin Pro Regular" panose="02000000000000000000" charset="-120"/>
              </a:rPr>
              <a:t>Keune</a:t>
            </a:r>
            <a:r>
              <a:rPr lang="ru-RU" sz="1400" b="0" i="0" dirty="0">
                <a:solidFill>
                  <a:srgbClr val="34343C"/>
                </a:solidFill>
                <a:effectLst/>
                <a:latin typeface="Acumin Pro Regular" panose="02000000000000000000" charset="-120"/>
                <a:ea typeface="Acumin Pro Regular" panose="02000000000000000000" charset="-120"/>
              </a:rPr>
              <a:t> — это глобальный бренд, представленный в 90 странах. Мы по-прежнему остаемся полностью независимой семейной компанией. Мы всё так же стремимся к долгосрочному общему успеху и сохраняем верность мастерам парикмахерского искусства.</a:t>
            </a:r>
          </a:p>
        </p:txBody>
      </p:sp>
      <p:sp>
        <p:nvSpPr>
          <p:cNvPr id="31" name="Google Shape;134;p37">
            <a:extLst>
              <a:ext uri="{FF2B5EF4-FFF2-40B4-BE49-F238E27FC236}">
                <a16:creationId xmlns:a16="http://schemas.microsoft.com/office/drawing/2014/main" id="{40848BA0-5FDF-454B-7501-896CB39314C4}"/>
              </a:ext>
            </a:extLst>
          </p:cNvPr>
          <p:cNvSpPr txBox="1"/>
          <p:nvPr/>
        </p:nvSpPr>
        <p:spPr>
          <a:xfrm>
            <a:off x="6688077" y="483283"/>
            <a:ext cx="4402263" cy="6668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algn="l" defTabSz="1219170" rtl="0">
              <a:lnSpc>
                <a:spcPct val="80000"/>
              </a:lnSpc>
              <a:buClr>
                <a:srgbClr val="000000"/>
              </a:buCl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ДНК </a:t>
            </a:r>
            <a:r>
              <a:rPr lang="en-US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KEUNE</a:t>
            </a:r>
            <a:endParaRPr lang="en-US" sz="4667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Light Italic" pitchFamily="2" charset="77"/>
              <a:sym typeface="Arial"/>
            </a:endParaRPr>
          </a:p>
        </p:txBody>
      </p:sp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99E11B71-9CC9-29DD-8EBD-D1CC7329D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483283"/>
            <a:ext cx="4736322" cy="5909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161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5">
          <a:extLst>
            <a:ext uri="{FF2B5EF4-FFF2-40B4-BE49-F238E27FC236}">
              <a16:creationId xmlns:a16="http://schemas.microsoft.com/office/drawing/2014/main" id="{16D53567-96EC-DF0E-9E19-CDE9EDE46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C221215-C119-887C-F633-7D43A0341C18}"/>
              </a:ext>
            </a:extLst>
          </p:cNvPr>
          <p:cNvGrpSpPr/>
          <p:nvPr/>
        </p:nvGrpSpPr>
        <p:grpSpPr>
          <a:xfrm>
            <a:off x="694295" y="1676400"/>
            <a:ext cx="2097133" cy="660137"/>
            <a:chOff x="715100" y="1509421"/>
            <a:chExt cx="1989148" cy="495103"/>
          </a:xfrm>
        </p:grpSpPr>
        <p:sp>
          <p:nvSpPr>
            <p:cNvPr id="8" name="Google Shape;228;p41">
              <a:extLst>
                <a:ext uri="{FF2B5EF4-FFF2-40B4-BE49-F238E27FC236}">
                  <a16:creationId xmlns:a16="http://schemas.microsoft.com/office/drawing/2014/main" id="{50E9101E-221B-70E2-1A7E-AC95B6EF0CE2}"/>
                </a:ext>
              </a:extLst>
            </p:cNvPr>
            <p:cNvSpPr txBox="1"/>
            <p:nvPr/>
          </p:nvSpPr>
          <p:spPr>
            <a:xfrm>
              <a:off x="715100" y="1655228"/>
              <a:ext cx="1989148" cy="34929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200" tIns="45700" rIns="91433" bIns="45700" anchor="t" anchorCtr="0">
              <a:noAutofit/>
            </a:bodyPr>
            <a:lstStyle/>
            <a:p>
              <a:pPr algn="ctr" defTabSz="1219170" rtl="0">
                <a:lnSpc>
                  <a:spcPct val="70000"/>
                </a:lnSpc>
                <a:buClr>
                  <a:srgbClr val="000000"/>
                </a:buClr>
              </a:pPr>
              <a:r>
                <a:rPr lang="ru-RU" sz="1733" dirty="0" err="1">
                  <a:solidFill>
                    <a:srgbClr val="000000"/>
                  </a:solidFill>
                  <a:latin typeface="Acumin Pro Regular" panose="02000000000000000000" charset="-120"/>
                  <a:ea typeface="Acumin Pro Regular" panose="02000000000000000000" charset="-120"/>
                  <a:cs typeface="FAIRE Octave Display Light" pitchFamily="2" charset="77"/>
                  <a:sym typeface="Inter"/>
                </a:rPr>
                <a:t>Проф</a:t>
              </a:r>
              <a:r>
                <a:rPr lang="ru-RU" sz="1733" dirty="0">
                  <a:solidFill>
                    <a:srgbClr val="000000"/>
                  </a:solidFill>
                  <a:latin typeface="Acumin Pro Regular" panose="02000000000000000000" charset="-120"/>
                  <a:ea typeface="Acumin Pro Regular" panose="02000000000000000000" charset="-120"/>
                  <a:cs typeface="FAIRE Octave Display Light" pitchFamily="2" charset="77"/>
                  <a:sym typeface="Inter"/>
                </a:rPr>
                <a:t>-</a:t>
              </a:r>
              <a:r>
                <a:rPr lang="ru-RU" sz="1733" i="1" dirty="0">
                  <a:solidFill>
                    <a:srgbClr val="000000"/>
                  </a:solidFill>
                  <a:latin typeface="Acumin Pro Regular" panose="02000000000000000000" charset="-120"/>
                  <a:ea typeface="Acumin Pro Regular" panose="02000000000000000000" charset="-120"/>
                  <a:cs typeface="FAIRE Octave Display Display Li" pitchFamily="50" charset="0"/>
                  <a:sym typeface="Inter"/>
                </a:rPr>
                <a:t>ДНК</a:t>
              </a:r>
              <a:endParaRPr lang="en-GB" sz="1733" i="1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Display Li" pitchFamily="50" charset="0"/>
                <a:sym typeface="Inter"/>
              </a:endParaRPr>
            </a:p>
          </p:txBody>
        </p:sp>
        <p:sp>
          <p:nvSpPr>
            <p:cNvPr id="9" name="Google Shape;228;p41">
              <a:extLst>
                <a:ext uri="{FF2B5EF4-FFF2-40B4-BE49-F238E27FC236}">
                  <a16:creationId xmlns:a16="http://schemas.microsoft.com/office/drawing/2014/main" id="{9B30C0EF-CB71-FA67-7BB7-811133FD8B7F}"/>
                </a:ext>
              </a:extLst>
            </p:cNvPr>
            <p:cNvSpPr txBox="1"/>
            <p:nvPr/>
          </p:nvSpPr>
          <p:spPr>
            <a:xfrm>
              <a:off x="718772" y="1509421"/>
              <a:ext cx="1981805" cy="14580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33" tIns="45700" rIns="91433" bIns="45700" anchor="t" anchorCtr="0">
              <a:noAutofit/>
            </a:bodyPr>
            <a:lstStyle/>
            <a:p>
              <a:pPr algn="ctr" defTabSz="1219170" rtl="0">
                <a:lnSpc>
                  <a:spcPct val="60000"/>
                </a:lnSpc>
                <a:buClr>
                  <a:srgbClr val="000000"/>
                </a:buClr>
              </a:pPr>
              <a:r>
                <a:rPr lang="en-GB" sz="1067" dirty="0">
                  <a:solidFill>
                    <a:srgbClr val="000000"/>
                  </a:solidFill>
                  <a:latin typeface="Acumin Pro Regular" panose="02000000000000000000" charset="-120"/>
                  <a:ea typeface="Acumin Pro Regular" panose="02000000000000000000" charset="-120"/>
                  <a:cs typeface="Inter"/>
                  <a:sym typeface="Inter"/>
                </a:rPr>
                <a:t>(1)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82236F4-96F8-BF4C-1CBC-851206696ABD}"/>
              </a:ext>
            </a:extLst>
          </p:cNvPr>
          <p:cNvGrpSpPr/>
          <p:nvPr/>
        </p:nvGrpSpPr>
        <p:grpSpPr>
          <a:xfrm>
            <a:off x="3545157" y="1676400"/>
            <a:ext cx="2093264" cy="660137"/>
            <a:chOff x="3577311" y="1509421"/>
            <a:chExt cx="1985478" cy="495103"/>
          </a:xfrm>
        </p:grpSpPr>
        <p:sp>
          <p:nvSpPr>
            <p:cNvPr id="33" name="Google Shape;228;p41">
              <a:extLst>
                <a:ext uri="{FF2B5EF4-FFF2-40B4-BE49-F238E27FC236}">
                  <a16:creationId xmlns:a16="http://schemas.microsoft.com/office/drawing/2014/main" id="{06D5B531-A6D0-BAFD-6986-10596E6A3953}"/>
                </a:ext>
              </a:extLst>
            </p:cNvPr>
            <p:cNvSpPr txBox="1"/>
            <p:nvPr/>
          </p:nvSpPr>
          <p:spPr>
            <a:xfrm>
              <a:off x="3577311" y="1655228"/>
              <a:ext cx="1985478" cy="34929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200" tIns="45700" rIns="91433" bIns="45700" anchor="t" anchorCtr="0">
              <a:noAutofit/>
            </a:bodyPr>
            <a:lstStyle/>
            <a:p>
              <a:pPr algn="ctr" defTabSz="1219170" rtl="0">
                <a:lnSpc>
                  <a:spcPct val="70000"/>
                </a:lnSpc>
                <a:buClr>
                  <a:srgbClr val="000000"/>
                </a:buClr>
              </a:pPr>
              <a:r>
                <a:rPr lang="ru-RU" sz="1733" dirty="0">
                  <a:solidFill>
                    <a:srgbClr val="000000"/>
                  </a:solidFill>
                  <a:latin typeface="Acumin Pro Regular" panose="02000000000000000000" charset="-120"/>
                  <a:ea typeface="Acumin Pro Regular" panose="02000000000000000000" charset="-120"/>
                  <a:cs typeface="FAIRE Octave Display Light" pitchFamily="2" charset="77"/>
                  <a:sym typeface="Inter"/>
                </a:rPr>
                <a:t>Наука</a:t>
              </a:r>
              <a:endParaRPr lang="en-GB" sz="1733" i="1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Display Li" pitchFamily="50" charset="0"/>
                <a:sym typeface="Inter"/>
              </a:endParaRPr>
            </a:p>
          </p:txBody>
        </p:sp>
        <p:sp>
          <p:nvSpPr>
            <p:cNvPr id="34" name="Google Shape;228;p41">
              <a:extLst>
                <a:ext uri="{FF2B5EF4-FFF2-40B4-BE49-F238E27FC236}">
                  <a16:creationId xmlns:a16="http://schemas.microsoft.com/office/drawing/2014/main" id="{EA33A31F-2B54-21DA-8A1D-A79D3372333D}"/>
                </a:ext>
              </a:extLst>
            </p:cNvPr>
            <p:cNvSpPr txBox="1"/>
            <p:nvPr/>
          </p:nvSpPr>
          <p:spPr>
            <a:xfrm>
              <a:off x="3579148" y="1509421"/>
              <a:ext cx="1981805" cy="14580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33" tIns="45700" rIns="91433" bIns="45700" anchor="t" anchorCtr="0">
              <a:noAutofit/>
            </a:bodyPr>
            <a:lstStyle/>
            <a:p>
              <a:pPr algn="ctr" defTabSz="1219170" rtl="0">
                <a:lnSpc>
                  <a:spcPct val="60000"/>
                </a:lnSpc>
                <a:buClr>
                  <a:srgbClr val="000000"/>
                </a:buClr>
              </a:pPr>
              <a:r>
                <a:rPr lang="en-GB" sz="1067" dirty="0">
                  <a:solidFill>
                    <a:srgbClr val="000000"/>
                  </a:solidFill>
                  <a:latin typeface="Acumin Pro Regular" panose="02000000000000000000" charset="-120"/>
                  <a:ea typeface="Acumin Pro Regular" panose="02000000000000000000" charset="-120"/>
                  <a:cs typeface="Inter"/>
                  <a:sym typeface="Inter"/>
                </a:rPr>
                <a:t>(2)</a:t>
              </a:r>
            </a:p>
          </p:txBody>
        </p:sp>
      </p:grpSp>
      <p:sp>
        <p:nvSpPr>
          <p:cNvPr id="35" name="Google Shape;228;p41">
            <a:extLst>
              <a:ext uri="{FF2B5EF4-FFF2-40B4-BE49-F238E27FC236}">
                <a16:creationId xmlns:a16="http://schemas.microsoft.com/office/drawing/2014/main" id="{F411BA94-9220-B054-4A42-E68C6C6013F2}"/>
              </a:ext>
            </a:extLst>
          </p:cNvPr>
          <p:cNvSpPr txBox="1"/>
          <p:nvPr/>
        </p:nvSpPr>
        <p:spPr>
          <a:xfrm>
            <a:off x="6480095" y="1870809"/>
            <a:ext cx="2093265" cy="4657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200" tIns="45700" rIns="91433" bIns="45700" anchor="t" anchorCtr="0">
            <a:noAutofit/>
          </a:bodyPr>
          <a:lstStyle/>
          <a:p>
            <a:pPr algn="ctr" defTabSz="1219170" rtl="0">
              <a:lnSpc>
                <a:spcPct val="70000"/>
              </a:lnSpc>
              <a:buClr>
                <a:srgbClr val="000000"/>
              </a:buClr>
            </a:pPr>
            <a:r>
              <a:rPr lang="ru-RU" sz="1733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Inter"/>
              </a:rPr>
              <a:t>Образование</a:t>
            </a:r>
            <a:endParaRPr lang="en-GB" sz="1733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Display Li" pitchFamily="50" charset="0"/>
              <a:sym typeface="Inter"/>
            </a:endParaRPr>
          </a:p>
        </p:txBody>
      </p:sp>
      <p:sp>
        <p:nvSpPr>
          <p:cNvPr id="36" name="Google Shape;228;p41">
            <a:extLst>
              <a:ext uri="{FF2B5EF4-FFF2-40B4-BE49-F238E27FC236}">
                <a16:creationId xmlns:a16="http://schemas.microsoft.com/office/drawing/2014/main" id="{F5BC9DE9-9DA4-B6C5-C429-CF1371AC5FEF}"/>
              </a:ext>
            </a:extLst>
          </p:cNvPr>
          <p:cNvSpPr txBox="1"/>
          <p:nvPr/>
        </p:nvSpPr>
        <p:spPr>
          <a:xfrm>
            <a:off x="6324600" y="1676400"/>
            <a:ext cx="2642407" cy="1944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algn="ctr" defTabSz="1219170" rtl="0">
              <a:lnSpc>
                <a:spcPct val="60000"/>
              </a:lnSpc>
              <a:buClr>
                <a:srgbClr val="000000"/>
              </a:buClr>
            </a:pPr>
            <a:r>
              <a:rPr lang="en-GB" sz="10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Inter"/>
                <a:sym typeface="Inter"/>
              </a:rPr>
              <a:t>(3)</a:t>
            </a:r>
          </a:p>
        </p:txBody>
      </p:sp>
      <p:sp>
        <p:nvSpPr>
          <p:cNvPr id="19" name="Google Shape;188;p39">
            <a:extLst>
              <a:ext uri="{FF2B5EF4-FFF2-40B4-BE49-F238E27FC236}">
                <a16:creationId xmlns:a16="http://schemas.microsoft.com/office/drawing/2014/main" id="{7B0CABA7-9ECE-DF97-DBCE-03A1CC95D300}"/>
              </a:ext>
            </a:extLst>
          </p:cNvPr>
          <p:cNvSpPr txBox="1"/>
          <p:nvPr/>
        </p:nvSpPr>
        <p:spPr>
          <a:xfrm>
            <a:off x="685800" y="2336537"/>
            <a:ext cx="2110567" cy="420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algn="ctr" defTabSz="1219170" rtl="0">
              <a:buClr>
                <a:srgbClr val="000000"/>
              </a:buClr>
            </a:pPr>
            <a:r>
              <a:rPr lang="ru-RU" sz="10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Inter"/>
                <a:sym typeface="Inter"/>
              </a:rPr>
              <a:t>Рецептуры создаются вместе с мастерами. Каждая формула проверена в салоне.</a:t>
            </a:r>
          </a:p>
        </p:txBody>
      </p:sp>
      <p:sp>
        <p:nvSpPr>
          <p:cNvPr id="20" name="Google Shape;188;p39">
            <a:extLst>
              <a:ext uri="{FF2B5EF4-FFF2-40B4-BE49-F238E27FC236}">
                <a16:creationId xmlns:a16="http://schemas.microsoft.com/office/drawing/2014/main" id="{EA5D2190-736C-8B55-254F-3A8BF8B20C3D}"/>
              </a:ext>
            </a:extLst>
          </p:cNvPr>
          <p:cNvSpPr txBox="1"/>
          <p:nvPr/>
        </p:nvSpPr>
        <p:spPr>
          <a:xfrm>
            <a:off x="3544512" y="2336537"/>
            <a:ext cx="2094288" cy="420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algn="ctr" defTabSz="1219170" rtl="0">
              <a:buClr>
                <a:srgbClr val="000000"/>
              </a:buClr>
            </a:pPr>
            <a:r>
              <a:rPr lang="ru-RU" sz="10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Inter"/>
                <a:sym typeface="Inter"/>
              </a:rPr>
              <a:t>Собственная R&amp;D-лаборатория. Инновационные формулы — биотин, кератин, </a:t>
            </a:r>
            <a:r>
              <a:rPr lang="ru-RU" sz="1067" dirty="0" err="1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Inter"/>
                <a:sym typeface="Inter"/>
              </a:rPr>
              <a:t>центелла</a:t>
            </a:r>
            <a:r>
              <a:rPr lang="ru-RU" sz="10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Inter"/>
                <a:sym typeface="Inter"/>
              </a:rPr>
              <a:t> азиатская.</a:t>
            </a:r>
          </a:p>
        </p:txBody>
      </p:sp>
      <p:sp>
        <p:nvSpPr>
          <p:cNvPr id="21" name="Google Shape;188;p39">
            <a:extLst>
              <a:ext uri="{FF2B5EF4-FFF2-40B4-BE49-F238E27FC236}">
                <a16:creationId xmlns:a16="http://schemas.microsoft.com/office/drawing/2014/main" id="{D9E0051E-E1CC-C4AF-001D-C1C6E0229E70}"/>
              </a:ext>
            </a:extLst>
          </p:cNvPr>
          <p:cNvSpPr txBox="1"/>
          <p:nvPr/>
        </p:nvSpPr>
        <p:spPr>
          <a:xfrm>
            <a:off x="6477000" y="2336537"/>
            <a:ext cx="2098170" cy="420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algn="ctr" defTabSz="1219170" rtl="0">
              <a:buClr>
                <a:srgbClr val="000000"/>
              </a:buClr>
            </a:pPr>
            <a:r>
              <a:rPr lang="ru-RU" sz="1067" dirty="0" err="1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Inter"/>
                <a:sym typeface="Inter"/>
              </a:rPr>
              <a:t>Keune</a:t>
            </a:r>
            <a:r>
              <a:rPr lang="ru-RU" sz="10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Inter"/>
                <a:sym typeface="Inter"/>
              </a:rPr>
              <a:t> Academy — обучение мастеров в России и по всему миру.</a:t>
            </a:r>
          </a:p>
        </p:txBody>
      </p:sp>
      <p:sp>
        <p:nvSpPr>
          <p:cNvPr id="4" name="Google Shape;134;p37">
            <a:extLst>
              <a:ext uri="{FF2B5EF4-FFF2-40B4-BE49-F238E27FC236}">
                <a16:creationId xmlns:a16="http://schemas.microsoft.com/office/drawing/2014/main" id="{F00D0F00-B1AF-1DE3-325E-0AEBF4D82709}"/>
              </a:ext>
            </a:extLst>
          </p:cNvPr>
          <p:cNvSpPr txBox="1"/>
          <p:nvPr/>
        </p:nvSpPr>
        <p:spPr>
          <a:xfrm>
            <a:off x="376014" y="483283"/>
            <a:ext cx="9148985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algn="l" defTabSz="1219170" rtl="0">
              <a:lnSpc>
                <a:spcPct val="80000"/>
              </a:lnSpc>
              <a:buClr>
                <a:srgbClr val="000000"/>
              </a:buCl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Основы</a:t>
            </a:r>
            <a:r>
              <a:rPr lang="en-GB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 </a:t>
            </a:r>
            <a:r>
              <a:rPr lang="ru-RU" sz="4667" i="1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Display Li" pitchFamily="50" charset="0"/>
                <a:sym typeface="Arial"/>
              </a:rPr>
              <a:t>архитектуры бренда</a:t>
            </a:r>
            <a:endParaRPr lang="en-US" sz="4667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Display Li" pitchFamily="50" charset="0"/>
              <a:sym typeface="Arial"/>
            </a:endParaRPr>
          </a:p>
        </p:txBody>
      </p:sp>
      <p:sp>
        <p:nvSpPr>
          <p:cNvPr id="14" name="Google Shape;228;p41">
            <a:extLst>
              <a:ext uri="{FF2B5EF4-FFF2-40B4-BE49-F238E27FC236}">
                <a16:creationId xmlns:a16="http://schemas.microsoft.com/office/drawing/2014/main" id="{1BB3607B-CB4A-275A-9471-B2F355AC3D43}"/>
              </a:ext>
            </a:extLst>
          </p:cNvPr>
          <p:cNvSpPr txBox="1"/>
          <p:nvPr/>
        </p:nvSpPr>
        <p:spPr>
          <a:xfrm>
            <a:off x="9285161" y="1870809"/>
            <a:ext cx="2093265" cy="4657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200" tIns="45700" rIns="91433" bIns="45700" anchor="t" anchorCtr="0">
            <a:noAutofit/>
          </a:bodyPr>
          <a:lstStyle/>
          <a:p>
            <a:pPr algn="ctr" defTabSz="1219170" rtl="0">
              <a:lnSpc>
                <a:spcPct val="70000"/>
              </a:lnSpc>
              <a:buClr>
                <a:srgbClr val="000000"/>
              </a:buClr>
            </a:pPr>
            <a:r>
              <a:rPr lang="ru-RU" sz="1733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Inter"/>
              </a:rPr>
              <a:t>Семейственность</a:t>
            </a:r>
            <a:endParaRPr lang="en-GB" sz="1733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Display Li" pitchFamily="50" charset="0"/>
              <a:sym typeface="Inter"/>
            </a:endParaRPr>
          </a:p>
        </p:txBody>
      </p:sp>
      <p:sp>
        <p:nvSpPr>
          <p:cNvPr id="15" name="Google Shape;228;p41">
            <a:extLst>
              <a:ext uri="{FF2B5EF4-FFF2-40B4-BE49-F238E27FC236}">
                <a16:creationId xmlns:a16="http://schemas.microsoft.com/office/drawing/2014/main" id="{5260B69C-00CA-753C-5383-2837AE752154}"/>
              </a:ext>
            </a:extLst>
          </p:cNvPr>
          <p:cNvSpPr txBox="1"/>
          <p:nvPr/>
        </p:nvSpPr>
        <p:spPr>
          <a:xfrm>
            <a:off x="8991600" y="1676400"/>
            <a:ext cx="2642407" cy="1944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algn="ctr" defTabSz="1219170" rtl="0">
              <a:lnSpc>
                <a:spcPct val="60000"/>
              </a:lnSpc>
              <a:buClr>
                <a:srgbClr val="000000"/>
              </a:buClr>
            </a:pPr>
            <a:r>
              <a:rPr lang="en-GB" sz="10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Inter"/>
                <a:sym typeface="Inter"/>
              </a:rPr>
              <a:t>(</a:t>
            </a:r>
            <a:r>
              <a:rPr lang="ru-RU" sz="10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Inter"/>
                <a:sym typeface="Inter"/>
              </a:rPr>
              <a:t>4</a:t>
            </a:r>
            <a:r>
              <a:rPr lang="en-GB" sz="10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Inter"/>
                <a:sym typeface="Inter"/>
              </a:rPr>
              <a:t>)</a:t>
            </a:r>
          </a:p>
        </p:txBody>
      </p:sp>
      <p:sp>
        <p:nvSpPr>
          <p:cNvPr id="16" name="Google Shape;188;p39">
            <a:extLst>
              <a:ext uri="{FF2B5EF4-FFF2-40B4-BE49-F238E27FC236}">
                <a16:creationId xmlns:a16="http://schemas.microsoft.com/office/drawing/2014/main" id="{230286C9-EB61-28C7-5376-B738B034D370}"/>
              </a:ext>
            </a:extLst>
          </p:cNvPr>
          <p:cNvSpPr txBox="1"/>
          <p:nvPr/>
        </p:nvSpPr>
        <p:spPr>
          <a:xfrm>
            <a:off x="9282066" y="2336537"/>
            <a:ext cx="2098170" cy="420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algn="ctr" defTabSz="1219170" rtl="0">
              <a:buClr>
                <a:srgbClr val="000000"/>
              </a:buClr>
            </a:pPr>
            <a:r>
              <a:rPr lang="ru-RU" sz="10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Inter"/>
                <a:sym typeface="Inter"/>
              </a:rPr>
              <a:t>Решения принимаются</a:t>
            </a:r>
          </a:p>
          <a:p>
            <a:pPr algn="ctr" defTabSz="1219170" rtl="0">
              <a:buClr>
                <a:srgbClr val="000000"/>
              </a:buClr>
            </a:pPr>
            <a:r>
              <a:rPr lang="ru-RU" sz="10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Inter"/>
                <a:sym typeface="Inter"/>
              </a:rPr>
              <a:t>с расчётом на долгосрочную</a:t>
            </a:r>
          </a:p>
          <a:p>
            <a:pPr algn="ctr" defTabSz="1219170" rtl="0">
              <a:buClr>
                <a:srgbClr val="000000"/>
              </a:buClr>
            </a:pPr>
            <a:r>
              <a:rPr lang="ru-RU" sz="10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Inter"/>
                <a:sym typeface="Inter"/>
              </a:rPr>
              <a:t>перспективу. Независимость от корпоративных циклов.</a:t>
            </a:r>
            <a:endParaRPr lang="en-GB" sz="1067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Inter"/>
              <a:sym typeface="Inter"/>
            </a:endParaRPr>
          </a:p>
        </p:txBody>
      </p: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B7FCAAF5-F134-728F-A9BE-4A51FCC7325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9116" y="3347751"/>
            <a:ext cx="2337084" cy="3260341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403C7A1C-01C3-B891-F88A-145A46586E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96" t="24443" r="20837"/>
          <a:stretch/>
        </p:blipFill>
        <p:spPr>
          <a:xfrm>
            <a:off x="6477000" y="3357021"/>
            <a:ext cx="2286000" cy="3260341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3D82003F-ADA0-59FA-E60C-93A64C5C97A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0" t="-283" r="21288" b="283"/>
          <a:stretch/>
        </p:blipFill>
        <p:spPr>
          <a:xfrm>
            <a:off x="598083" y="3338481"/>
            <a:ext cx="2286000" cy="3269611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911D88DC-ADE2-CDD5-91E6-E01B3A3F24B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0" y="3357021"/>
            <a:ext cx="2418844" cy="3251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965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5">
          <a:extLst>
            <a:ext uri="{FF2B5EF4-FFF2-40B4-BE49-F238E27FC236}">
              <a16:creationId xmlns:a16="http://schemas.microsoft.com/office/drawing/2014/main" id="{16D53567-96EC-DF0E-9E19-CDE9EDE46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object 6">
            <a:extLst>
              <a:ext uri="{FF2B5EF4-FFF2-40B4-BE49-F238E27FC236}">
                <a16:creationId xmlns:a16="http://schemas.microsoft.com/office/drawing/2014/main" id="{F715E936-7C05-B632-92E4-F4945677A486}"/>
              </a:ext>
            </a:extLst>
          </p:cNvPr>
          <p:cNvGrpSpPr/>
          <p:nvPr/>
        </p:nvGrpSpPr>
        <p:grpSpPr>
          <a:xfrm>
            <a:off x="6172200" y="2474730"/>
            <a:ext cx="5478780" cy="2783070"/>
            <a:chOff x="-335356" y="2318338"/>
            <a:chExt cx="5029200" cy="3291840"/>
          </a:xfrm>
          <a:solidFill>
            <a:schemeClr val="accent5">
              <a:lumMod val="40000"/>
              <a:lumOff val="60000"/>
            </a:schemeClr>
          </a:solidFill>
        </p:grpSpPr>
        <p:sp>
          <p:nvSpPr>
            <p:cNvPr id="41" name="object 7">
              <a:extLst>
                <a:ext uri="{FF2B5EF4-FFF2-40B4-BE49-F238E27FC236}">
                  <a16:creationId xmlns:a16="http://schemas.microsoft.com/office/drawing/2014/main" id="{71EECAFA-438B-8A3A-FA7E-533D6EBD1147}"/>
                </a:ext>
              </a:extLst>
            </p:cNvPr>
            <p:cNvSpPr/>
            <p:nvPr/>
          </p:nvSpPr>
          <p:spPr>
            <a:xfrm>
              <a:off x="-335356" y="2318338"/>
              <a:ext cx="5029200" cy="3291840"/>
            </a:xfrm>
            <a:custGeom>
              <a:avLst/>
              <a:gdLst/>
              <a:ahLst/>
              <a:cxnLst/>
              <a:rect l="l" t="t" r="r" b="b"/>
              <a:pathLst>
                <a:path w="5029200" h="3291840">
                  <a:moveTo>
                    <a:pt x="5029200" y="0"/>
                  </a:moveTo>
                  <a:lnTo>
                    <a:pt x="0" y="0"/>
                  </a:lnTo>
                  <a:lnTo>
                    <a:pt x="0" y="3291840"/>
                  </a:lnTo>
                  <a:lnTo>
                    <a:pt x="5029200" y="3291840"/>
                  </a:lnTo>
                  <a:lnTo>
                    <a:pt x="5029200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9">
              <a:extLst>
                <a:ext uri="{FF2B5EF4-FFF2-40B4-BE49-F238E27FC236}">
                  <a16:creationId xmlns:a16="http://schemas.microsoft.com/office/drawing/2014/main" id="{5F714C4C-0FC3-8CF4-33F3-B44B9DD88D4F}"/>
                </a:ext>
              </a:extLst>
            </p:cNvPr>
            <p:cNvSpPr/>
            <p:nvPr/>
          </p:nvSpPr>
          <p:spPr>
            <a:xfrm>
              <a:off x="822959" y="4297679"/>
              <a:ext cx="2048510" cy="256540"/>
            </a:xfrm>
            <a:custGeom>
              <a:avLst/>
              <a:gdLst/>
              <a:ahLst/>
              <a:cxnLst/>
              <a:rect l="l" t="t" r="r" b="b"/>
              <a:pathLst>
                <a:path w="2048510" h="256539">
                  <a:moveTo>
                    <a:pt x="0" y="256032"/>
                  </a:moveTo>
                  <a:lnTo>
                    <a:pt x="2048255" y="256032"/>
                  </a:lnTo>
                  <a:lnTo>
                    <a:pt x="2048255" y="0"/>
                  </a:lnTo>
                  <a:lnTo>
                    <a:pt x="0" y="0"/>
                  </a:lnTo>
                  <a:lnTo>
                    <a:pt x="0" y="256032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11">
              <a:extLst>
                <a:ext uri="{FF2B5EF4-FFF2-40B4-BE49-F238E27FC236}">
                  <a16:creationId xmlns:a16="http://schemas.microsoft.com/office/drawing/2014/main" id="{620758C6-ACDA-DFF2-19F3-B6C6831E3C9D}"/>
                </a:ext>
              </a:extLst>
            </p:cNvPr>
            <p:cNvSpPr/>
            <p:nvPr/>
          </p:nvSpPr>
          <p:spPr>
            <a:xfrm>
              <a:off x="822959" y="5074919"/>
              <a:ext cx="3072765" cy="256540"/>
            </a:xfrm>
            <a:custGeom>
              <a:avLst/>
              <a:gdLst/>
              <a:ahLst/>
              <a:cxnLst/>
              <a:rect l="l" t="t" r="r" b="b"/>
              <a:pathLst>
                <a:path w="3072765" h="256539">
                  <a:moveTo>
                    <a:pt x="0" y="256031"/>
                  </a:moveTo>
                  <a:lnTo>
                    <a:pt x="3072383" y="256031"/>
                  </a:lnTo>
                  <a:lnTo>
                    <a:pt x="3072383" y="0"/>
                  </a:lnTo>
                  <a:lnTo>
                    <a:pt x="0" y="0"/>
                  </a:lnTo>
                  <a:lnTo>
                    <a:pt x="0" y="256031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" name="Google Shape;134;p37">
            <a:extLst>
              <a:ext uri="{FF2B5EF4-FFF2-40B4-BE49-F238E27FC236}">
                <a16:creationId xmlns:a16="http://schemas.microsoft.com/office/drawing/2014/main" id="{F00D0F00-B1AF-1DE3-325E-0AEBF4D82709}"/>
              </a:ext>
            </a:extLst>
          </p:cNvPr>
          <p:cNvSpPr txBox="1"/>
          <p:nvPr/>
        </p:nvSpPr>
        <p:spPr>
          <a:xfrm>
            <a:off x="376014" y="483283"/>
            <a:ext cx="9148985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algn="l" defTabSz="1219170" rtl="0">
              <a:lnSpc>
                <a:spcPct val="80000"/>
              </a:lnSpc>
              <a:buClr>
                <a:srgbClr val="000000"/>
              </a:buCl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Два вектора</a:t>
            </a:r>
            <a:r>
              <a:rPr lang="en-GB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 </a:t>
            </a:r>
            <a:r>
              <a:rPr lang="ru-RU" sz="4667" i="1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Display Li" pitchFamily="50" charset="0"/>
                <a:sym typeface="Arial"/>
              </a:rPr>
              <a:t>роста</a:t>
            </a:r>
            <a:endParaRPr lang="en-US" sz="4667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Display Li" pitchFamily="50" charset="0"/>
              <a:sym typeface="Arial"/>
            </a:endParaRPr>
          </a:p>
        </p:txBody>
      </p:sp>
      <p:sp>
        <p:nvSpPr>
          <p:cNvPr id="31" name="object 11">
            <a:extLst>
              <a:ext uri="{FF2B5EF4-FFF2-40B4-BE49-F238E27FC236}">
                <a16:creationId xmlns:a16="http://schemas.microsoft.com/office/drawing/2014/main" id="{95346052-2A4E-4A52-256F-27237EF56426}"/>
              </a:ext>
            </a:extLst>
          </p:cNvPr>
          <p:cNvSpPr txBox="1"/>
          <p:nvPr/>
        </p:nvSpPr>
        <p:spPr>
          <a:xfrm>
            <a:off x="464820" y="2474730"/>
            <a:ext cx="5478780" cy="278307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2700">
            <a:noFill/>
          </a:ln>
        </p:spPr>
        <p:txBody>
          <a:bodyPr vert="horz" wrap="square" lIns="0" tIns="0" rIns="0" bIns="0" rtlCol="0">
            <a:spAutoFit/>
          </a:bodyPr>
          <a:lstStyle/>
          <a:p>
            <a:pPr marL="713105">
              <a:lnSpc>
                <a:spcPct val="100000"/>
              </a:lnSpc>
            </a:pPr>
            <a:endParaRPr lang="ru-RU" sz="900" dirty="0">
              <a:latin typeface="Times New Roman"/>
              <a:ea typeface="Acumin Pro Regular" panose="02000000000000000000" charset="-120"/>
              <a:cs typeface="Times New Roman"/>
            </a:endParaRPr>
          </a:p>
          <a:p>
            <a:pPr marL="713105">
              <a:lnSpc>
                <a:spcPct val="100000"/>
              </a:lnSpc>
            </a:pPr>
            <a:endParaRPr lang="ru-RU" sz="900" dirty="0">
              <a:solidFill>
                <a:srgbClr val="1A1A1A"/>
              </a:solidFill>
              <a:latin typeface="Times New Roman"/>
              <a:ea typeface="Acumin Pro Regular" panose="02000000000000000000" charset="-120"/>
              <a:cs typeface="Times New Roman"/>
            </a:endParaRPr>
          </a:p>
          <a:p>
            <a:pPr marL="713105">
              <a:lnSpc>
                <a:spcPct val="100000"/>
              </a:lnSpc>
            </a:pPr>
            <a:r>
              <a:rPr sz="9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900" spc="18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Е</a:t>
            </a:r>
            <a:r>
              <a:rPr sz="900" spc="19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</a:t>
            </a:r>
            <a:r>
              <a:rPr sz="900" spc="19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</a:t>
            </a:r>
            <a:r>
              <a:rPr sz="900" spc="19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</a:t>
            </a:r>
            <a:r>
              <a:rPr sz="900" spc="19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</a:t>
            </a:r>
            <a:r>
              <a:rPr sz="900" spc="28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sz="900" spc="-5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1</a:t>
            </a:r>
            <a:endParaRPr lang="ru-RU" sz="9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>
              <a:lnSpc>
                <a:spcPct val="100000"/>
              </a:lnSpc>
            </a:pPr>
            <a:endParaRPr lang="ru-RU" sz="9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lang="ru-RU" sz="900" dirty="0">
              <a:latin typeface="Calibri"/>
              <a:cs typeface="Calibri"/>
            </a:endParaRPr>
          </a:p>
          <a:p>
            <a:pPr marL="456565">
              <a:lnSpc>
                <a:spcPct val="100000"/>
              </a:lnSpc>
            </a:pPr>
            <a:r>
              <a:rPr lang="ru-RU" sz="2400" dirty="0">
                <a:solidFill>
                  <a:srgbClr val="000000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 Омолаживаем аудиторию</a:t>
            </a: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200" dirty="0">
              <a:latin typeface="Calibri"/>
              <a:cs typeface="Calibri"/>
            </a:endParaRPr>
          </a:p>
          <a:p>
            <a:pPr marL="554990" indent="-98425" algn="l" defTabSz="1219170" rtl="0">
              <a:lnSpc>
                <a:spcPct val="100000"/>
              </a:lnSpc>
              <a:buClr>
                <a:srgbClr val="000000"/>
              </a:buClr>
              <a:buChar char="·"/>
              <a:tabLst>
                <a:tab pos="554990" algn="l"/>
              </a:tabLst>
            </a:pPr>
            <a:r>
              <a:rPr sz="1067" dirty="0">
                <a:solidFill>
                  <a:srgbClr val="000000"/>
                </a:solidFill>
                <a:latin typeface="Acumin Pro" panose="020B0504020202020204" pitchFamily="34" charset="77"/>
              </a:rPr>
              <a:t>Доступ к лояльной аудитории Keune 18–35</a:t>
            </a:r>
          </a:p>
          <a:p>
            <a:pPr marL="554990" indent="-98425" algn="l" defTabSz="1219170" rtl="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Char char="·"/>
              <a:tabLst>
                <a:tab pos="554990" algn="l"/>
              </a:tabLst>
            </a:pPr>
            <a:r>
              <a:rPr sz="1067" dirty="0">
                <a:solidFill>
                  <a:srgbClr val="000000"/>
                </a:solidFill>
                <a:latin typeface="Acumin Pro" panose="020B0504020202020204" pitchFamily="34" charset="77"/>
              </a:rPr>
              <a:t>Care и 1922 — локомотивы для Gen Z и миллениалов</a:t>
            </a:r>
          </a:p>
          <a:p>
            <a:pPr marL="554990" indent="-98425" algn="l" defTabSz="1219170" rtl="0">
              <a:lnSpc>
                <a:spcPct val="100000"/>
              </a:lnSpc>
              <a:spcBef>
                <a:spcPts val="735"/>
              </a:spcBef>
              <a:buClr>
                <a:srgbClr val="000000"/>
              </a:buClr>
              <a:buChar char="·"/>
              <a:tabLst>
                <a:tab pos="554990" algn="l"/>
              </a:tabLst>
            </a:pPr>
            <a:r>
              <a:rPr sz="1067" dirty="0">
                <a:solidFill>
                  <a:srgbClr val="000000"/>
                </a:solidFill>
                <a:latin typeface="Acumin Pro" panose="020B0504020202020204" pitchFamily="34" charset="77"/>
              </a:rPr>
              <a:t>Визуальная коммуникация и соцсети под молодую ЦА</a:t>
            </a:r>
          </a:p>
          <a:p>
            <a:pPr marL="554990" indent="-98425" algn="l" defTabSz="1219170" rtl="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Char char="·"/>
              <a:tabLst>
                <a:tab pos="554990" algn="l"/>
              </a:tabLst>
            </a:pPr>
            <a:r>
              <a:rPr sz="1067" dirty="0" err="1">
                <a:solidFill>
                  <a:srgbClr val="000000"/>
                </a:solidFill>
                <a:latin typeface="Acumin Pro" panose="020B0504020202020204" pitchFamily="34" charset="77"/>
              </a:rPr>
              <a:t>Поддержка</a:t>
            </a:r>
            <a:r>
              <a:rPr sz="1067" dirty="0">
                <a:solidFill>
                  <a:srgbClr val="000000"/>
                </a:solidFill>
                <a:latin typeface="Acumin Pro" panose="020B0504020202020204" pitchFamily="34" charset="77"/>
              </a:rPr>
              <a:t> р</a:t>
            </a:r>
            <a:r>
              <a:rPr lang="ru-RU" sz="1067" dirty="0">
                <a:solidFill>
                  <a:srgbClr val="000000"/>
                </a:solidFill>
                <a:latin typeface="Acumin Pro" panose="020B0504020202020204" pitchFamily="34" charset="77"/>
              </a:rPr>
              <a:t>и</a:t>
            </a:r>
            <a:r>
              <a:rPr sz="1067" dirty="0" err="1">
                <a:solidFill>
                  <a:srgbClr val="000000"/>
                </a:solidFill>
                <a:latin typeface="Acumin Pro" panose="020B0504020202020204" pitchFamily="34" charset="77"/>
              </a:rPr>
              <a:t>тейлера</a:t>
            </a:r>
            <a:r>
              <a:rPr sz="1067" dirty="0">
                <a:solidFill>
                  <a:srgbClr val="000000"/>
                </a:solidFill>
                <a:latin typeface="Acumin Pro" panose="020B0504020202020204" pitchFamily="34" charset="77"/>
              </a:rPr>
              <a:t> в </a:t>
            </a:r>
            <a:r>
              <a:rPr sz="1067" dirty="0" err="1">
                <a:solidFill>
                  <a:srgbClr val="000000"/>
                </a:solidFill>
                <a:latin typeface="Acumin Pro" panose="020B0504020202020204" pitchFamily="34" charset="77"/>
              </a:rPr>
              <a:t>блогерских</a:t>
            </a:r>
            <a:r>
              <a:rPr sz="1067" dirty="0">
                <a:solidFill>
                  <a:srgbClr val="000000"/>
                </a:solidFill>
                <a:latin typeface="Acumin Pro" panose="020B0504020202020204" pitchFamily="34" charset="77"/>
              </a:rPr>
              <a:t> </a:t>
            </a:r>
            <a:r>
              <a:rPr sz="1067" dirty="0" err="1">
                <a:solidFill>
                  <a:srgbClr val="000000"/>
                </a:solidFill>
                <a:latin typeface="Acumin Pro" panose="020B0504020202020204" pitchFamily="34" charset="77"/>
              </a:rPr>
              <a:t>интеграциях</a:t>
            </a:r>
            <a:endParaRPr lang="ru-RU" sz="1067" dirty="0">
              <a:solidFill>
                <a:srgbClr val="000000"/>
              </a:solidFill>
              <a:latin typeface="Acumin Pro" panose="020B0504020202020204" pitchFamily="34" charset="77"/>
            </a:endParaRPr>
          </a:p>
          <a:p>
            <a:pPr marL="554990" indent="-98425" algn="l" defTabSz="1219170" rtl="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Char char="·"/>
              <a:tabLst>
                <a:tab pos="554990" algn="l"/>
              </a:tabLst>
            </a:pPr>
            <a:endParaRPr lang="ru-RU" sz="900" dirty="0">
              <a:solidFill>
                <a:srgbClr val="000000"/>
              </a:solidFill>
              <a:latin typeface="Acumin Pro" panose="020B0504020202020204" pitchFamily="34" charset="77"/>
            </a:endParaRPr>
          </a:p>
          <a:p>
            <a:pPr marL="554990" indent="-98425" algn="l" defTabSz="1219170" rtl="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Char char="·"/>
              <a:tabLst>
                <a:tab pos="554990" algn="l"/>
              </a:tabLst>
            </a:pPr>
            <a:endParaRPr lang="ru-RU" sz="900" dirty="0">
              <a:solidFill>
                <a:srgbClr val="000000"/>
              </a:solidFill>
              <a:latin typeface="Acumin Pro" panose="020B0504020202020204" pitchFamily="34" charset="77"/>
            </a:endParaRPr>
          </a:p>
        </p:txBody>
      </p:sp>
      <p:sp>
        <p:nvSpPr>
          <p:cNvPr id="32" name="object 11">
            <a:extLst>
              <a:ext uri="{FF2B5EF4-FFF2-40B4-BE49-F238E27FC236}">
                <a16:creationId xmlns:a16="http://schemas.microsoft.com/office/drawing/2014/main" id="{92A05203-F8B8-6FA5-F6E9-07EDEAC4A52A}"/>
              </a:ext>
            </a:extLst>
          </p:cNvPr>
          <p:cNvSpPr txBox="1"/>
          <p:nvPr/>
        </p:nvSpPr>
        <p:spPr>
          <a:xfrm>
            <a:off x="6172200" y="2474730"/>
            <a:ext cx="5478780" cy="27247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2700">
            <a:noFill/>
          </a:ln>
        </p:spPr>
        <p:txBody>
          <a:bodyPr vert="horz" wrap="square" lIns="0" tIns="0" rIns="0" bIns="0" rtlCol="0">
            <a:spAutoFit/>
          </a:bodyPr>
          <a:lstStyle/>
          <a:p>
            <a:pPr marL="713105">
              <a:lnSpc>
                <a:spcPct val="100000"/>
              </a:lnSpc>
            </a:pPr>
            <a:endParaRPr lang="ru-RU" sz="900" dirty="0">
              <a:latin typeface="Times New Roman"/>
              <a:ea typeface="Acumin Pro Regular" panose="02000000000000000000" charset="-120"/>
              <a:cs typeface="Times New Roman"/>
            </a:endParaRPr>
          </a:p>
          <a:p>
            <a:pPr marL="713105">
              <a:lnSpc>
                <a:spcPct val="100000"/>
              </a:lnSpc>
            </a:pPr>
            <a:endParaRPr lang="ru-RU" sz="900" dirty="0">
              <a:solidFill>
                <a:srgbClr val="1A1A1A"/>
              </a:solidFill>
              <a:latin typeface="Times New Roman"/>
              <a:ea typeface="Acumin Pro Regular" panose="02000000000000000000" charset="-120"/>
              <a:cs typeface="Times New Roman"/>
            </a:endParaRPr>
          </a:p>
          <a:p>
            <a:pPr marL="713105">
              <a:lnSpc>
                <a:spcPct val="100000"/>
              </a:lnSpc>
            </a:pPr>
            <a:r>
              <a:rPr lang="ru-RU" sz="9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lang="ru-RU" sz="900" spc="18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ru-RU" sz="9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Е</a:t>
            </a:r>
            <a:r>
              <a:rPr lang="ru-RU" sz="900" spc="19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ru-RU" sz="9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</a:t>
            </a:r>
            <a:r>
              <a:rPr lang="ru-RU" sz="900" spc="19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ru-RU" sz="9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</a:t>
            </a:r>
            <a:r>
              <a:rPr lang="ru-RU" sz="900" spc="19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ru-RU" sz="9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</a:t>
            </a:r>
            <a:r>
              <a:rPr lang="ru-RU" sz="900" spc="19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ru-RU" sz="9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</a:t>
            </a:r>
            <a:r>
              <a:rPr lang="ru-RU" sz="900" spc="28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lang="ru-RU" sz="900" spc="-5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2</a:t>
            </a:r>
            <a:endParaRPr lang="ru-RU" sz="9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>
              <a:lnSpc>
                <a:spcPct val="100000"/>
              </a:lnSpc>
            </a:pPr>
            <a:endParaRPr sz="9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900" dirty="0">
              <a:latin typeface="Calibri"/>
              <a:cs typeface="Calibri"/>
            </a:endParaRPr>
          </a:p>
          <a:p>
            <a:pPr marL="456565">
              <a:lnSpc>
                <a:spcPct val="100000"/>
              </a:lnSpc>
            </a:pPr>
            <a:r>
              <a:rPr lang="ru-RU" sz="2400" dirty="0">
                <a:solidFill>
                  <a:srgbClr val="000000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</a:rPr>
              <a:t>Маркетинговый пакет для партнёра</a:t>
            </a:r>
          </a:p>
          <a:p>
            <a:pPr marL="456565">
              <a:lnSpc>
                <a:spcPct val="100000"/>
              </a:lnSpc>
            </a:pPr>
            <a:endParaRPr sz="2200" dirty="0">
              <a:latin typeface="Calibri"/>
              <a:cs typeface="Calibri"/>
            </a:endParaRPr>
          </a:p>
          <a:p>
            <a:pPr marL="554990" indent="-98425" algn="l" defTabSz="1219170" rtl="0">
              <a:lnSpc>
                <a:spcPct val="150000"/>
              </a:lnSpc>
              <a:buClr>
                <a:srgbClr val="000000"/>
              </a:buClr>
              <a:buChar char="·"/>
              <a:tabLst>
                <a:tab pos="554990" algn="l"/>
              </a:tabLst>
            </a:pPr>
            <a:r>
              <a:rPr lang="ru-RU" sz="1067" dirty="0">
                <a:solidFill>
                  <a:srgbClr val="000000"/>
                </a:solidFill>
              </a:rPr>
              <a:t>Включение в годовой трейд-календарь </a:t>
            </a:r>
            <a:r>
              <a:rPr lang="ru-RU" sz="1067" dirty="0" err="1">
                <a:solidFill>
                  <a:srgbClr val="000000"/>
                </a:solidFill>
              </a:rPr>
              <a:t>Keune</a:t>
            </a:r>
            <a:endParaRPr lang="ru-RU" sz="1067" dirty="0">
              <a:solidFill>
                <a:srgbClr val="000000"/>
              </a:solidFill>
            </a:endParaRPr>
          </a:p>
          <a:p>
            <a:pPr marL="554990" indent="-98425" algn="l" defTabSz="1219170" rtl="0">
              <a:lnSpc>
                <a:spcPct val="150000"/>
              </a:lnSpc>
              <a:buClr>
                <a:srgbClr val="000000"/>
              </a:buClr>
              <a:buChar char="·"/>
              <a:tabLst>
                <a:tab pos="554990" algn="l"/>
              </a:tabLst>
            </a:pPr>
            <a:r>
              <a:rPr lang="ru-RU" sz="1067" dirty="0">
                <a:solidFill>
                  <a:srgbClr val="000000"/>
                </a:solidFill>
              </a:rPr>
              <a:t>Мерчандайзинг: брендированный POSM, тестеры</a:t>
            </a:r>
          </a:p>
          <a:p>
            <a:pPr marL="554990" indent="-98425" algn="l" defTabSz="1219170" rtl="0">
              <a:lnSpc>
                <a:spcPct val="150000"/>
              </a:lnSpc>
              <a:buClr>
                <a:srgbClr val="000000"/>
              </a:buClr>
              <a:buChar char="·"/>
              <a:tabLst>
                <a:tab pos="554990" algn="l"/>
              </a:tabLst>
            </a:pPr>
            <a:r>
              <a:rPr lang="ru-RU" sz="1067" dirty="0">
                <a:solidFill>
                  <a:srgbClr val="000000"/>
                </a:solidFill>
              </a:rPr>
              <a:t>Постановочные заказы + бонусный промо-пул</a:t>
            </a:r>
          </a:p>
          <a:p>
            <a:pPr marL="554990" indent="-98425" algn="l" defTabSz="1219170" rtl="0">
              <a:lnSpc>
                <a:spcPct val="150000"/>
              </a:lnSpc>
              <a:buClr>
                <a:srgbClr val="000000"/>
              </a:buClr>
              <a:buChar char="·"/>
              <a:tabLst>
                <a:tab pos="554990" algn="l"/>
              </a:tabLst>
            </a:pPr>
            <a:endParaRPr lang="ru-RU" sz="1067" dirty="0">
              <a:solidFill>
                <a:srgbClr val="000000"/>
              </a:solidFill>
            </a:endParaRPr>
          </a:p>
        </p:txBody>
      </p:sp>
      <p:sp>
        <p:nvSpPr>
          <p:cNvPr id="37" name="object 6">
            <a:extLst>
              <a:ext uri="{FF2B5EF4-FFF2-40B4-BE49-F238E27FC236}">
                <a16:creationId xmlns:a16="http://schemas.microsoft.com/office/drawing/2014/main" id="{EAAFBF8E-7474-D6FA-D54F-78DF9D652D4D}"/>
              </a:ext>
            </a:extLst>
          </p:cNvPr>
          <p:cNvSpPr txBox="1"/>
          <p:nvPr/>
        </p:nvSpPr>
        <p:spPr>
          <a:xfrm>
            <a:off x="554226" y="1524000"/>
            <a:ext cx="9504173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Что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это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значит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для</a:t>
            </a:r>
            <a:r>
              <a:rPr sz="120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розничного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партнёра:</a:t>
            </a:r>
            <a:r>
              <a:rPr sz="1200" spc="-4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новая</a:t>
            </a:r>
            <a:r>
              <a:rPr sz="12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категория</a:t>
            </a:r>
            <a:r>
              <a:rPr sz="1200" spc="-4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покупателей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сети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+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полный</a:t>
            </a:r>
            <a:r>
              <a:rPr sz="12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маркетинговый</a:t>
            </a:r>
            <a:r>
              <a:rPr sz="1200" spc="-4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пакет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от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бренда.</a:t>
            </a:r>
            <a:endParaRPr sz="1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39820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5">
          <a:extLst>
            <a:ext uri="{FF2B5EF4-FFF2-40B4-BE49-F238E27FC236}">
              <a16:creationId xmlns:a16="http://schemas.microsoft.com/office/drawing/2014/main" id="{16D53567-96EC-DF0E-9E19-CDE9EDE46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134;p37">
            <a:extLst>
              <a:ext uri="{FF2B5EF4-FFF2-40B4-BE49-F238E27FC236}">
                <a16:creationId xmlns:a16="http://schemas.microsoft.com/office/drawing/2014/main" id="{F00D0F00-B1AF-1DE3-325E-0AEBF4D82709}"/>
              </a:ext>
            </a:extLst>
          </p:cNvPr>
          <p:cNvSpPr txBox="1"/>
          <p:nvPr/>
        </p:nvSpPr>
        <p:spPr>
          <a:xfrm>
            <a:off x="376014" y="483283"/>
            <a:ext cx="9148985" cy="12740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algn="l" defTabSz="1219170" rtl="0">
              <a:lnSpc>
                <a:spcPct val="80000"/>
              </a:lnSpc>
              <a:buClr>
                <a:srgbClr val="000000"/>
              </a:buCl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Профессиональный бренд</a:t>
            </a:r>
            <a:r>
              <a:rPr lang="en-GB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 </a:t>
            </a:r>
            <a:endParaRPr lang="ru-RU" sz="4667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Display Li" pitchFamily="50" charset="0"/>
              <a:sym typeface="Arial"/>
            </a:endParaRPr>
          </a:p>
          <a:p>
            <a:pPr algn="l" defTabSz="1219170" rtl="0">
              <a:lnSpc>
                <a:spcPct val="80000"/>
              </a:lnSpc>
              <a:buClr>
                <a:srgbClr val="000000"/>
              </a:buCl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4667" i="1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Display Li" pitchFamily="50" charset="0"/>
                <a:sym typeface="Arial"/>
              </a:rPr>
              <a:t>+ ритейл</a:t>
            </a:r>
            <a:endParaRPr lang="en-US" sz="4667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Display Li" pitchFamily="50" charset="0"/>
              <a:sym typeface="Arial"/>
            </a:endParaRPr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3793CA47-8399-368E-506F-488933ABE149}"/>
              </a:ext>
            </a:extLst>
          </p:cNvPr>
          <p:cNvSpPr txBox="1"/>
          <p:nvPr/>
        </p:nvSpPr>
        <p:spPr>
          <a:xfrm>
            <a:off x="464820" y="1724660"/>
            <a:ext cx="8831580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Салонное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ДНК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как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драйвер</a:t>
            </a:r>
            <a:r>
              <a:rPr sz="1200" spc="-4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доверия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+</a:t>
            </a:r>
            <a:r>
              <a:rPr sz="1200" spc="-4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растущее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розничное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присутствие.</a:t>
            </a:r>
            <a:r>
              <a:rPr sz="1200" spc="-4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Мастер</a:t>
            </a:r>
            <a:r>
              <a:rPr sz="1200" spc="-4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рекомендует</a:t>
            </a:r>
            <a:r>
              <a:rPr sz="120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—</a:t>
            </a:r>
            <a:r>
              <a:rPr sz="12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</a:t>
            </a:r>
            <a:r>
              <a:rPr lang="ru-RU"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r>
              <a:rPr sz="120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тейл</a:t>
            </a:r>
            <a:r>
              <a:rPr sz="1200" spc="-4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продаёт.</a:t>
            </a:r>
            <a:endParaRPr sz="1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6" name="object 6">
            <a:extLst>
              <a:ext uri="{FF2B5EF4-FFF2-40B4-BE49-F238E27FC236}">
                <a16:creationId xmlns:a16="http://schemas.microsoft.com/office/drawing/2014/main" id="{A2F3B2D5-E1D6-C76F-EAD4-91A1DC738833}"/>
              </a:ext>
            </a:extLst>
          </p:cNvPr>
          <p:cNvGrpSpPr/>
          <p:nvPr/>
        </p:nvGrpSpPr>
        <p:grpSpPr>
          <a:xfrm>
            <a:off x="496569" y="2743199"/>
            <a:ext cx="5468620" cy="1652269"/>
            <a:chOff x="496569" y="3120898"/>
            <a:chExt cx="5468620" cy="1475740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7" name="object 7">
              <a:extLst>
                <a:ext uri="{FF2B5EF4-FFF2-40B4-BE49-F238E27FC236}">
                  <a16:creationId xmlns:a16="http://schemas.microsoft.com/office/drawing/2014/main" id="{3BB8A3E4-CAB9-5106-EAAD-E126EC25FEAF}"/>
                </a:ext>
              </a:extLst>
            </p:cNvPr>
            <p:cNvSpPr/>
            <p:nvPr/>
          </p:nvSpPr>
          <p:spPr>
            <a:xfrm>
              <a:off x="502919" y="3127248"/>
              <a:ext cx="5455920" cy="1463040"/>
            </a:xfrm>
            <a:custGeom>
              <a:avLst/>
              <a:gdLst/>
              <a:ahLst/>
              <a:cxnLst/>
              <a:rect l="l" t="t" r="r" b="b"/>
              <a:pathLst>
                <a:path w="5455920" h="1463039">
                  <a:moveTo>
                    <a:pt x="5455920" y="0"/>
                  </a:moveTo>
                  <a:lnTo>
                    <a:pt x="0" y="0"/>
                  </a:lnTo>
                  <a:lnTo>
                    <a:pt x="0" y="1463039"/>
                  </a:lnTo>
                  <a:lnTo>
                    <a:pt x="5455920" y="1463039"/>
                  </a:lnTo>
                  <a:lnTo>
                    <a:pt x="545592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cumin Pro Regular" panose="02000000000000000000" charset="-120"/>
                <a:ea typeface="Acumin Pro Regular" panose="02000000000000000000" charset="-120"/>
              </a:endParaRPr>
            </a:p>
          </p:txBody>
        </p:sp>
        <p:sp>
          <p:nvSpPr>
            <p:cNvPr id="8" name="object 8">
              <a:extLst>
                <a:ext uri="{FF2B5EF4-FFF2-40B4-BE49-F238E27FC236}">
                  <a16:creationId xmlns:a16="http://schemas.microsoft.com/office/drawing/2014/main" id="{DF38D3AC-0721-26E8-A93B-2105E791D9FD}"/>
                </a:ext>
              </a:extLst>
            </p:cNvPr>
            <p:cNvSpPr/>
            <p:nvPr/>
          </p:nvSpPr>
          <p:spPr>
            <a:xfrm>
              <a:off x="502919" y="3127248"/>
              <a:ext cx="5455920" cy="1463040"/>
            </a:xfrm>
            <a:custGeom>
              <a:avLst/>
              <a:gdLst/>
              <a:ahLst/>
              <a:cxnLst/>
              <a:rect l="l" t="t" r="r" b="b"/>
              <a:pathLst>
                <a:path w="5455920" h="1463039">
                  <a:moveTo>
                    <a:pt x="0" y="1463039"/>
                  </a:moveTo>
                  <a:lnTo>
                    <a:pt x="5455920" y="1463039"/>
                  </a:lnTo>
                  <a:lnTo>
                    <a:pt x="5455920" y="0"/>
                  </a:lnTo>
                  <a:lnTo>
                    <a:pt x="0" y="0"/>
                  </a:lnTo>
                  <a:lnTo>
                    <a:pt x="0" y="1463039"/>
                  </a:lnTo>
                  <a:close/>
                </a:path>
              </a:pathLst>
            </a:custGeom>
            <a:grpFill/>
            <a:ln w="12699"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cumin Pro Regular" panose="02000000000000000000" charset="-120"/>
                <a:ea typeface="Acumin Pro Regular" panose="02000000000000000000" charset="-120"/>
              </a:endParaRPr>
            </a:p>
          </p:txBody>
        </p:sp>
        <p:sp>
          <p:nvSpPr>
            <p:cNvPr id="9" name="object 9">
              <a:extLst>
                <a:ext uri="{FF2B5EF4-FFF2-40B4-BE49-F238E27FC236}">
                  <a16:creationId xmlns:a16="http://schemas.microsoft.com/office/drawing/2014/main" id="{6884B156-F614-CDDE-0F7B-5DB898409871}"/>
                </a:ext>
              </a:extLst>
            </p:cNvPr>
            <p:cNvSpPr/>
            <p:nvPr/>
          </p:nvSpPr>
          <p:spPr>
            <a:xfrm>
              <a:off x="4358640" y="3355848"/>
              <a:ext cx="1359535" cy="292735"/>
            </a:xfrm>
            <a:custGeom>
              <a:avLst/>
              <a:gdLst/>
              <a:ahLst/>
              <a:cxnLst/>
              <a:rect l="l" t="t" r="r" b="b"/>
              <a:pathLst>
                <a:path w="1359535" h="292735">
                  <a:moveTo>
                    <a:pt x="1213104" y="0"/>
                  </a:moveTo>
                  <a:lnTo>
                    <a:pt x="146304" y="0"/>
                  </a:ln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3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4" y="292607"/>
                  </a:lnTo>
                  <a:lnTo>
                    <a:pt x="1213104" y="292607"/>
                  </a:lnTo>
                  <a:lnTo>
                    <a:pt x="1259336" y="285146"/>
                  </a:lnTo>
                  <a:lnTo>
                    <a:pt x="1299496" y="264371"/>
                  </a:lnTo>
                  <a:lnTo>
                    <a:pt x="1331171" y="232696"/>
                  </a:lnTo>
                  <a:lnTo>
                    <a:pt x="1351946" y="192536"/>
                  </a:lnTo>
                  <a:lnTo>
                    <a:pt x="1359408" y="146303"/>
                  </a:lnTo>
                  <a:lnTo>
                    <a:pt x="1351946" y="100071"/>
                  </a:lnTo>
                  <a:lnTo>
                    <a:pt x="1331171" y="59911"/>
                  </a:lnTo>
                  <a:lnTo>
                    <a:pt x="1299496" y="28236"/>
                  </a:lnTo>
                  <a:lnTo>
                    <a:pt x="1259336" y="7461"/>
                  </a:lnTo>
                  <a:lnTo>
                    <a:pt x="121310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cumin Pro Regular" panose="02000000000000000000" charset="-120"/>
                <a:ea typeface="Acumin Pro Regular" panose="02000000000000000000" charset="-120"/>
              </a:endParaRPr>
            </a:p>
          </p:txBody>
        </p:sp>
        <p:sp>
          <p:nvSpPr>
            <p:cNvPr id="10" name="object 10">
              <a:extLst>
                <a:ext uri="{FF2B5EF4-FFF2-40B4-BE49-F238E27FC236}">
                  <a16:creationId xmlns:a16="http://schemas.microsoft.com/office/drawing/2014/main" id="{5FB9C385-F0E1-4FB0-379A-54884EDF87D5}"/>
                </a:ext>
              </a:extLst>
            </p:cNvPr>
            <p:cNvSpPr/>
            <p:nvPr/>
          </p:nvSpPr>
          <p:spPr>
            <a:xfrm>
              <a:off x="4358640" y="3355848"/>
              <a:ext cx="1359535" cy="292735"/>
            </a:xfrm>
            <a:custGeom>
              <a:avLst/>
              <a:gdLst/>
              <a:ahLst/>
              <a:cxnLst/>
              <a:rect l="l" t="t" r="r" b="b"/>
              <a:pathLst>
                <a:path w="1359535" h="292735">
                  <a:moveTo>
                    <a:pt x="0" y="146303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213104" y="0"/>
                  </a:lnTo>
                  <a:lnTo>
                    <a:pt x="1259336" y="7461"/>
                  </a:lnTo>
                  <a:lnTo>
                    <a:pt x="1299496" y="28236"/>
                  </a:lnTo>
                  <a:lnTo>
                    <a:pt x="1331171" y="59911"/>
                  </a:lnTo>
                  <a:lnTo>
                    <a:pt x="1351946" y="100071"/>
                  </a:lnTo>
                  <a:lnTo>
                    <a:pt x="1359408" y="146303"/>
                  </a:lnTo>
                  <a:lnTo>
                    <a:pt x="1351946" y="192536"/>
                  </a:lnTo>
                  <a:lnTo>
                    <a:pt x="1331171" y="232696"/>
                  </a:lnTo>
                  <a:lnTo>
                    <a:pt x="1299496" y="264371"/>
                  </a:lnTo>
                  <a:lnTo>
                    <a:pt x="1259336" y="285146"/>
                  </a:lnTo>
                  <a:lnTo>
                    <a:pt x="1213104" y="292607"/>
                  </a:lnTo>
                  <a:lnTo>
                    <a:pt x="146304" y="292607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3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cumin Pro Regular" panose="02000000000000000000" charset="-120"/>
                <a:ea typeface="Acumin Pro Regular" panose="02000000000000000000" charset="-120"/>
              </a:endParaRPr>
            </a:p>
          </p:txBody>
        </p:sp>
      </p:grpSp>
      <p:sp>
        <p:nvSpPr>
          <p:cNvPr id="11" name="object 11">
            <a:extLst>
              <a:ext uri="{FF2B5EF4-FFF2-40B4-BE49-F238E27FC236}">
                <a16:creationId xmlns:a16="http://schemas.microsoft.com/office/drawing/2014/main" id="{DBEF7C98-62F8-DB4F-57E8-1E2681C4C7DE}"/>
              </a:ext>
            </a:extLst>
          </p:cNvPr>
          <p:cNvSpPr txBox="1"/>
          <p:nvPr/>
        </p:nvSpPr>
        <p:spPr>
          <a:xfrm>
            <a:off x="4506384" y="3099086"/>
            <a:ext cx="1100454" cy="12888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spcBef>
                <a:spcPts val="105"/>
              </a:spcBef>
            </a:pPr>
            <a:r>
              <a:rPr lang="en-US"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R</a:t>
            </a:r>
            <a:r>
              <a:rPr lang="ru-RU" sz="750" spc="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en-US"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E</a:t>
            </a:r>
            <a:r>
              <a:rPr lang="ru-RU"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en-US"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T</a:t>
            </a:r>
            <a:r>
              <a:rPr lang="ru-RU"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en-US"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A</a:t>
            </a:r>
            <a:r>
              <a:rPr lang="ru-RU" sz="750" spc="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en-US"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I</a:t>
            </a:r>
            <a:r>
              <a:rPr lang="ru-RU"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en-US"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L</a:t>
            </a:r>
            <a:r>
              <a:rPr sz="750" spc="37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+</a:t>
            </a:r>
            <a:r>
              <a:rPr sz="750" spc="409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S</a:t>
            </a:r>
            <a:r>
              <a:rPr sz="750" spc="3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A</a:t>
            </a:r>
            <a:r>
              <a:rPr sz="750" spc="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L</a:t>
            </a:r>
            <a:r>
              <a:rPr sz="750" spc="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O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spc="-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N</a:t>
            </a:r>
            <a:endParaRPr sz="750" dirty="0">
              <a:solidFill>
                <a:schemeClr val="tx1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12" name="object 12">
            <a:extLst>
              <a:ext uri="{FF2B5EF4-FFF2-40B4-BE49-F238E27FC236}">
                <a16:creationId xmlns:a16="http://schemas.microsoft.com/office/drawing/2014/main" id="{E3486328-C224-7847-E6C1-CA85FB8BC41C}"/>
              </a:ext>
            </a:extLst>
          </p:cNvPr>
          <p:cNvSpPr txBox="1"/>
          <p:nvPr/>
        </p:nvSpPr>
        <p:spPr>
          <a:xfrm>
            <a:off x="822960" y="2981020"/>
            <a:ext cx="1615440" cy="63414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spcBef>
                <a:spcPts val="105"/>
              </a:spcBef>
            </a:pPr>
            <a:r>
              <a:rPr sz="20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r>
              <a:rPr sz="2000" spc="-6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000" spc="-2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Care</a:t>
            </a:r>
            <a:endParaRPr sz="20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>
              <a:spcBef>
                <a:spcPts val="1320"/>
              </a:spcBef>
            </a:pPr>
            <a:r>
              <a:rPr sz="950" spc="-1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Профессиональный</a:t>
            </a:r>
            <a:r>
              <a:rPr sz="950" spc="5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spc="-2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уход</a:t>
            </a:r>
            <a:endParaRPr sz="9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13" name="object 13">
            <a:extLst>
              <a:ext uri="{FF2B5EF4-FFF2-40B4-BE49-F238E27FC236}">
                <a16:creationId xmlns:a16="http://schemas.microsoft.com/office/drawing/2014/main" id="{F44C111E-A666-37B2-F7FF-AF4FE05F99C4}"/>
              </a:ext>
            </a:extLst>
          </p:cNvPr>
          <p:cNvSpPr txBox="1"/>
          <p:nvPr/>
        </p:nvSpPr>
        <p:spPr>
          <a:xfrm>
            <a:off x="822960" y="3625926"/>
            <a:ext cx="5038725" cy="50590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40000"/>
              </a:lnSpc>
              <a:spcBef>
                <a:spcPts val="100"/>
              </a:spcBef>
            </a:pPr>
            <a:r>
              <a:rPr sz="1200" dirty="0">
                <a:solidFill>
                  <a:srgbClr val="494949"/>
                </a:solidFill>
                <a:latin typeface="Calibri"/>
                <a:cs typeface="Calibri"/>
              </a:rPr>
              <a:t>Шампуни,</a:t>
            </a:r>
            <a:r>
              <a:rPr sz="1200" spc="-25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Calibri"/>
                <a:cs typeface="Calibri"/>
              </a:rPr>
              <a:t>маски,</a:t>
            </a:r>
            <a:r>
              <a:rPr sz="1200" spc="-20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Calibri"/>
                <a:cs typeface="Calibri"/>
              </a:rPr>
              <a:t>кондиционеры,</a:t>
            </a:r>
            <a:r>
              <a:rPr sz="1200" spc="-25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Calibri"/>
                <a:cs typeface="Calibri"/>
              </a:rPr>
              <a:t>масла.</a:t>
            </a:r>
            <a:r>
              <a:rPr sz="1200" spc="-10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Calibri"/>
                <a:cs typeface="Calibri"/>
              </a:rPr>
              <a:t>Основа</a:t>
            </a:r>
            <a:r>
              <a:rPr sz="1200" spc="-25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Calibri"/>
                <a:cs typeface="Calibri"/>
              </a:rPr>
              <a:t>продаж</a:t>
            </a:r>
            <a:r>
              <a:rPr sz="1200" spc="-25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Calibri"/>
                <a:cs typeface="Calibri"/>
              </a:rPr>
              <a:t>в</a:t>
            </a:r>
            <a:r>
              <a:rPr sz="1200" spc="-20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Calibri"/>
                <a:cs typeface="Calibri"/>
              </a:rPr>
              <a:t>р</a:t>
            </a:r>
            <a:r>
              <a:rPr lang="ru-RU" sz="1200" dirty="0">
                <a:solidFill>
                  <a:srgbClr val="494949"/>
                </a:solidFill>
                <a:latin typeface="Calibri"/>
                <a:cs typeface="Calibri"/>
              </a:rPr>
              <a:t>и</a:t>
            </a:r>
            <a:r>
              <a:rPr sz="1200" dirty="0" err="1">
                <a:solidFill>
                  <a:srgbClr val="494949"/>
                </a:solidFill>
                <a:latin typeface="Calibri"/>
                <a:cs typeface="Calibri"/>
              </a:rPr>
              <a:t>тейле</a:t>
            </a:r>
            <a:r>
              <a:rPr sz="1200" spc="15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Calibri"/>
                <a:cs typeface="Calibri"/>
              </a:rPr>
              <a:t>—</a:t>
            </a:r>
            <a:r>
              <a:rPr sz="1200" spc="-10" dirty="0">
                <a:solidFill>
                  <a:srgbClr val="494949"/>
                </a:solidFill>
                <a:latin typeface="Calibri"/>
                <a:cs typeface="Calibri"/>
              </a:rPr>
              <a:t> рекомендуется </a:t>
            </a:r>
            <a:r>
              <a:rPr sz="1200" dirty="0">
                <a:solidFill>
                  <a:srgbClr val="494949"/>
                </a:solidFill>
                <a:latin typeface="Calibri"/>
                <a:cs typeface="Calibri"/>
              </a:rPr>
              <a:t>мастером,</a:t>
            </a:r>
            <a:r>
              <a:rPr sz="1200" spc="-15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Calibri"/>
                <a:cs typeface="Calibri"/>
              </a:rPr>
              <a:t>покупается</a:t>
            </a:r>
            <a:r>
              <a:rPr sz="1200" spc="-20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Calibri"/>
                <a:cs typeface="Calibri"/>
              </a:rPr>
              <a:t>там,</a:t>
            </a:r>
            <a:r>
              <a:rPr sz="1200" spc="-10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Calibri"/>
                <a:cs typeface="Calibri"/>
              </a:rPr>
              <a:t>где</a:t>
            </a:r>
            <a:r>
              <a:rPr sz="1200" spc="-5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Calibri"/>
                <a:cs typeface="Calibri"/>
              </a:rPr>
              <a:t>удобно</a:t>
            </a:r>
            <a:r>
              <a:rPr sz="1200" spc="-25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1200" spc="-10" dirty="0" err="1">
                <a:solidFill>
                  <a:srgbClr val="494949"/>
                </a:solidFill>
                <a:latin typeface="Calibri"/>
                <a:cs typeface="Calibri"/>
              </a:rPr>
              <a:t>клиенту</a:t>
            </a:r>
            <a:r>
              <a:rPr sz="1200" spc="-10" dirty="0">
                <a:solidFill>
                  <a:srgbClr val="494949"/>
                </a:solidFill>
                <a:latin typeface="Calibri"/>
                <a:cs typeface="Calibri"/>
              </a:rPr>
              <a:t>.</a:t>
            </a:r>
            <a:endParaRPr sz="1200" dirty="0">
              <a:latin typeface="Calibri"/>
              <a:cs typeface="Calibri"/>
            </a:endParaRPr>
          </a:p>
        </p:txBody>
      </p:sp>
      <p:grpSp>
        <p:nvGrpSpPr>
          <p:cNvPr id="14" name="object 14">
            <a:extLst>
              <a:ext uri="{FF2B5EF4-FFF2-40B4-BE49-F238E27FC236}">
                <a16:creationId xmlns:a16="http://schemas.microsoft.com/office/drawing/2014/main" id="{C4FAFF98-6CA2-9A94-0FDD-935DA5A3F735}"/>
              </a:ext>
            </a:extLst>
          </p:cNvPr>
          <p:cNvGrpSpPr/>
          <p:nvPr/>
        </p:nvGrpSpPr>
        <p:grpSpPr>
          <a:xfrm>
            <a:off x="6181090" y="2743199"/>
            <a:ext cx="5468620" cy="1638049"/>
            <a:chOff x="6181090" y="3120898"/>
            <a:chExt cx="5468620" cy="1475740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15" name="object 15">
              <a:extLst>
                <a:ext uri="{FF2B5EF4-FFF2-40B4-BE49-F238E27FC236}">
                  <a16:creationId xmlns:a16="http://schemas.microsoft.com/office/drawing/2014/main" id="{624ADD33-5F18-ABF7-4271-C49B5E6FD318}"/>
                </a:ext>
              </a:extLst>
            </p:cNvPr>
            <p:cNvSpPr/>
            <p:nvPr/>
          </p:nvSpPr>
          <p:spPr>
            <a:xfrm>
              <a:off x="6187440" y="3127248"/>
              <a:ext cx="5455920" cy="1463040"/>
            </a:xfrm>
            <a:custGeom>
              <a:avLst/>
              <a:gdLst/>
              <a:ahLst/>
              <a:cxnLst/>
              <a:rect l="l" t="t" r="r" b="b"/>
              <a:pathLst>
                <a:path w="5455920" h="1463039">
                  <a:moveTo>
                    <a:pt x="5455920" y="0"/>
                  </a:moveTo>
                  <a:lnTo>
                    <a:pt x="0" y="0"/>
                  </a:lnTo>
                  <a:lnTo>
                    <a:pt x="0" y="1463039"/>
                  </a:lnTo>
                  <a:lnTo>
                    <a:pt x="5455920" y="1463039"/>
                  </a:lnTo>
                  <a:lnTo>
                    <a:pt x="545592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6" name="object 16">
              <a:extLst>
                <a:ext uri="{FF2B5EF4-FFF2-40B4-BE49-F238E27FC236}">
                  <a16:creationId xmlns:a16="http://schemas.microsoft.com/office/drawing/2014/main" id="{B4239A3F-F70A-36DD-B74C-1D3B42D2EE68}"/>
                </a:ext>
              </a:extLst>
            </p:cNvPr>
            <p:cNvSpPr/>
            <p:nvPr/>
          </p:nvSpPr>
          <p:spPr>
            <a:xfrm>
              <a:off x="6187440" y="3127248"/>
              <a:ext cx="5455920" cy="1463040"/>
            </a:xfrm>
            <a:custGeom>
              <a:avLst/>
              <a:gdLst/>
              <a:ahLst/>
              <a:cxnLst/>
              <a:rect l="l" t="t" r="r" b="b"/>
              <a:pathLst>
                <a:path w="5455920" h="1463039">
                  <a:moveTo>
                    <a:pt x="0" y="1463039"/>
                  </a:moveTo>
                  <a:lnTo>
                    <a:pt x="5455920" y="1463039"/>
                  </a:lnTo>
                  <a:lnTo>
                    <a:pt x="5455920" y="0"/>
                  </a:lnTo>
                  <a:lnTo>
                    <a:pt x="0" y="0"/>
                  </a:lnTo>
                  <a:lnTo>
                    <a:pt x="0" y="1463039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7" name="object 17">
              <a:extLst>
                <a:ext uri="{FF2B5EF4-FFF2-40B4-BE49-F238E27FC236}">
                  <a16:creationId xmlns:a16="http://schemas.microsoft.com/office/drawing/2014/main" id="{F51C71C3-0CDC-D45E-A7BD-5FE64B878002}"/>
                </a:ext>
              </a:extLst>
            </p:cNvPr>
            <p:cNvSpPr/>
            <p:nvPr/>
          </p:nvSpPr>
          <p:spPr>
            <a:xfrm>
              <a:off x="10043160" y="3355848"/>
              <a:ext cx="1359535" cy="292735"/>
            </a:xfrm>
            <a:custGeom>
              <a:avLst/>
              <a:gdLst/>
              <a:ahLst/>
              <a:cxnLst/>
              <a:rect l="l" t="t" r="r" b="b"/>
              <a:pathLst>
                <a:path w="1359534" h="292735">
                  <a:moveTo>
                    <a:pt x="1213104" y="0"/>
                  </a:moveTo>
                  <a:lnTo>
                    <a:pt x="146304" y="0"/>
                  </a:ln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3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4" y="292607"/>
                  </a:lnTo>
                  <a:lnTo>
                    <a:pt x="1213104" y="292607"/>
                  </a:lnTo>
                  <a:lnTo>
                    <a:pt x="1259336" y="285146"/>
                  </a:lnTo>
                  <a:lnTo>
                    <a:pt x="1299496" y="264371"/>
                  </a:lnTo>
                  <a:lnTo>
                    <a:pt x="1331171" y="232696"/>
                  </a:lnTo>
                  <a:lnTo>
                    <a:pt x="1351946" y="192536"/>
                  </a:lnTo>
                  <a:lnTo>
                    <a:pt x="1359408" y="146303"/>
                  </a:lnTo>
                  <a:lnTo>
                    <a:pt x="1351946" y="100071"/>
                  </a:lnTo>
                  <a:lnTo>
                    <a:pt x="1331171" y="59911"/>
                  </a:lnTo>
                  <a:lnTo>
                    <a:pt x="1299496" y="28236"/>
                  </a:lnTo>
                  <a:lnTo>
                    <a:pt x="1259336" y="7461"/>
                  </a:lnTo>
                  <a:lnTo>
                    <a:pt x="121310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" name="object 18">
              <a:extLst>
                <a:ext uri="{FF2B5EF4-FFF2-40B4-BE49-F238E27FC236}">
                  <a16:creationId xmlns:a16="http://schemas.microsoft.com/office/drawing/2014/main" id="{F11E6D13-96CB-88B3-D9CA-8171360097A5}"/>
                </a:ext>
              </a:extLst>
            </p:cNvPr>
            <p:cNvSpPr/>
            <p:nvPr/>
          </p:nvSpPr>
          <p:spPr>
            <a:xfrm>
              <a:off x="10043160" y="3355848"/>
              <a:ext cx="1359535" cy="292735"/>
            </a:xfrm>
            <a:custGeom>
              <a:avLst/>
              <a:gdLst/>
              <a:ahLst/>
              <a:cxnLst/>
              <a:rect l="l" t="t" r="r" b="b"/>
              <a:pathLst>
                <a:path w="1359534" h="292735">
                  <a:moveTo>
                    <a:pt x="0" y="146303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213104" y="0"/>
                  </a:lnTo>
                  <a:lnTo>
                    <a:pt x="1259336" y="7461"/>
                  </a:lnTo>
                  <a:lnTo>
                    <a:pt x="1299496" y="28236"/>
                  </a:lnTo>
                  <a:lnTo>
                    <a:pt x="1331171" y="59911"/>
                  </a:lnTo>
                  <a:lnTo>
                    <a:pt x="1351946" y="100071"/>
                  </a:lnTo>
                  <a:lnTo>
                    <a:pt x="1359408" y="146303"/>
                  </a:lnTo>
                  <a:lnTo>
                    <a:pt x="1351946" y="192536"/>
                  </a:lnTo>
                  <a:lnTo>
                    <a:pt x="1331171" y="232696"/>
                  </a:lnTo>
                  <a:lnTo>
                    <a:pt x="1299496" y="264371"/>
                  </a:lnTo>
                  <a:lnTo>
                    <a:pt x="1259336" y="285146"/>
                  </a:lnTo>
                  <a:lnTo>
                    <a:pt x="1213104" y="292607"/>
                  </a:lnTo>
                  <a:lnTo>
                    <a:pt x="146304" y="292607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3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19" name="object 19">
            <a:extLst>
              <a:ext uri="{FF2B5EF4-FFF2-40B4-BE49-F238E27FC236}">
                <a16:creationId xmlns:a16="http://schemas.microsoft.com/office/drawing/2014/main" id="{EF088CA3-95EB-1732-30AA-A90FE6559D6C}"/>
              </a:ext>
            </a:extLst>
          </p:cNvPr>
          <p:cNvSpPr txBox="1"/>
          <p:nvPr/>
        </p:nvSpPr>
        <p:spPr>
          <a:xfrm>
            <a:off x="10209530" y="3106027"/>
            <a:ext cx="1137284" cy="12888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spcBef>
                <a:spcPts val="105"/>
              </a:spcBef>
            </a:pP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S</a:t>
            </a:r>
            <a:r>
              <a:rPr sz="750" spc="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A</a:t>
            </a:r>
            <a:r>
              <a:rPr sz="750" spc="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L</a:t>
            </a:r>
            <a:r>
              <a:rPr sz="750" spc="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O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N</a:t>
            </a:r>
            <a:r>
              <a:rPr sz="750" spc="40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A</a:t>
            </a:r>
            <a:r>
              <a:rPr sz="750" spc="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N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C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H</a:t>
            </a:r>
            <a:r>
              <a:rPr sz="750" spc="3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O</a:t>
            </a:r>
            <a:r>
              <a:rPr sz="750" spc="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spc="-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R</a:t>
            </a:r>
            <a:endParaRPr sz="750" dirty="0">
              <a:solidFill>
                <a:schemeClr val="tx1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20" name="object 20">
            <a:extLst>
              <a:ext uri="{FF2B5EF4-FFF2-40B4-BE49-F238E27FC236}">
                <a16:creationId xmlns:a16="http://schemas.microsoft.com/office/drawing/2014/main" id="{E6A89C1F-C7C3-E61A-F68B-9F85DFCE9A2C}"/>
              </a:ext>
            </a:extLst>
          </p:cNvPr>
          <p:cNvSpPr txBox="1"/>
          <p:nvPr/>
        </p:nvSpPr>
        <p:spPr>
          <a:xfrm>
            <a:off x="6508114" y="2981020"/>
            <a:ext cx="1950085" cy="63414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spcBef>
                <a:spcPts val="105"/>
              </a:spcBef>
            </a:pPr>
            <a:r>
              <a:rPr sz="2000" i="1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r>
              <a:rPr sz="2000" i="1" spc="-8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000" i="1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Color</a:t>
            </a:r>
            <a:endParaRPr sz="20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>
              <a:spcBef>
                <a:spcPts val="1310"/>
              </a:spcBef>
            </a:pPr>
            <a:r>
              <a:rPr sz="950" spc="-1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Колористика</a:t>
            </a:r>
            <a:endParaRPr sz="9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21" name="object 21">
            <a:extLst>
              <a:ext uri="{FF2B5EF4-FFF2-40B4-BE49-F238E27FC236}">
                <a16:creationId xmlns:a16="http://schemas.microsoft.com/office/drawing/2014/main" id="{DEDD2167-604D-95F7-9F51-58F2CB14D02F}"/>
              </a:ext>
            </a:extLst>
          </p:cNvPr>
          <p:cNvSpPr txBox="1"/>
          <p:nvPr/>
        </p:nvSpPr>
        <p:spPr>
          <a:xfrm>
            <a:off x="6491180" y="3679530"/>
            <a:ext cx="5015019" cy="479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40000"/>
              </a:lnSpc>
              <a:spcBef>
                <a:spcPts val="100"/>
              </a:spcBef>
            </a:pPr>
            <a:r>
              <a:rPr sz="11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Профессиональная</a:t>
            </a:r>
            <a:r>
              <a:rPr sz="1150" spc="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1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линия</a:t>
            </a:r>
            <a:r>
              <a:rPr sz="1150" spc="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1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для </a:t>
            </a:r>
            <a:r>
              <a:rPr sz="11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салонов.</a:t>
            </a:r>
            <a:r>
              <a:rPr sz="1150" spc="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1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Якорный</a:t>
            </a:r>
            <a:r>
              <a:rPr sz="11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B2B-</a:t>
            </a:r>
            <a:r>
              <a:rPr sz="11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продукт,</a:t>
            </a:r>
            <a:r>
              <a:rPr sz="11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формирующий поток </a:t>
            </a:r>
            <a:r>
              <a:rPr sz="11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лояльных</a:t>
            </a:r>
            <a:r>
              <a:rPr sz="115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1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клиентов,</a:t>
            </a:r>
            <a:r>
              <a:rPr sz="115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1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которые</a:t>
            </a:r>
            <a:r>
              <a:rPr sz="1150" spc="-5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1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ищут</a:t>
            </a:r>
            <a:r>
              <a:rPr sz="1150" spc="-4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1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r>
              <a:rPr sz="115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1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115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1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рознице.</a:t>
            </a:r>
            <a:endParaRPr sz="11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22" name="object 22">
            <a:extLst>
              <a:ext uri="{FF2B5EF4-FFF2-40B4-BE49-F238E27FC236}">
                <a16:creationId xmlns:a16="http://schemas.microsoft.com/office/drawing/2014/main" id="{FE0DD904-61E2-C459-380E-B24720369F3B}"/>
              </a:ext>
            </a:extLst>
          </p:cNvPr>
          <p:cNvGrpSpPr/>
          <p:nvPr/>
        </p:nvGrpSpPr>
        <p:grpSpPr>
          <a:xfrm>
            <a:off x="496569" y="4610350"/>
            <a:ext cx="5468620" cy="1638050"/>
            <a:chOff x="496569" y="4766817"/>
            <a:chExt cx="5468620" cy="1475740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23" name="object 23">
              <a:extLst>
                <a:ext uri="{FF2B5EF4-FFF2-40B4-BE49-F238E27FC236}">
                  <a16:creationId xmlns:a16="http://schemas.microsoft.com/office/drawing/2014/main" id="{650FDD5E-A264-E964-7FB1-1DCB441A6EF2}"/>
                </a:ext>
              </a:extLst>
            </p:cNvPr>
            <p:cNvSpPr/>
            <p:nvPr/>
          </p:nvSpPr>
          <p:spPr>
            <a:xfrm>
              <a:off x="502919" y="4773167"/>
              <a:ext cx="5455920" cy="1463040"/>
            </a:xfrm>
            <a:custGeom>
              <a:avLst/>
              <a:gdLst/>
              <a:ahLst/>
              <a:cxnLst/>
              <a:rect l="l" t="t" r="r" b="b"/>
              <a:pathLst>
                <a:path w="5455920" h="1463039">
                  <a:moveTo>
                    <a:pt x="5455920" y="0"/>
                  </a:moveTo>
                  <a:lnTo>
                    <a:pt x="0" y="0"/>
                  </a:lnTo>
                  <a:lnTo>
                    <a:pt x="0" y="1463039"/>
                  </a:lnTo>
                  <a:lnTo>
                    <a:pt x="5455920" y="1463039"/>
                  </a:lnTo>
                  <a:lnTo>
                    <a:pt x="545592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4" name="object 24">
              <a:extLst>
                <a:ext uri="{FF2B5EF4-FFF2-40B4-BE49-F238E27FC236}">
                  <a16:creationId xmlns:a16="http://schemas.microsoft.com/office/drawing/2014/main" id="{5263E455-5B3E-4ED0-5FA2-E520032149E3}"/>
                </a:ext>
              </a:extLst>
            </p:cNvPr>
            <p:cNvSpPr/>
            <p:nvPr/>
          </p:nvSpPr>
          <p:spPr>
            <a:xfrm>
              <a:off x="502919" y="4773167"/>
              <a:ext cx="5455920" cy="1463040"/>
            </a:xfrm>
            <a:custGeom>
              <a:avLst/>
              <a:gdLst/>
              <a:ahLst/>
              <a:cxnLst/>
              <a:rect l="l" t="t" r="r" b="b"/>
              <a:pathLst>
                <a:path w="5455920" h="1463039">
                  <a:moveTo>
                    <a:pt x="0" y="1463039"/>
                  </a:moveTo>
                  <a:lnTo>
                    <a:pt x="5455920" y="1463039"/>
                  </a:lnTo>
                  <a:lnTo>
                    <a:pt x="5455920" y="0"/>
                  </a:lnTo>
                  <a:lnTo>
                    <a:pt x="0" y="0"/>
                  </a:lnTo>
                  <a:lnTo>
                    <a:pt x="0" y="1463039"/>
                  </a:lnTo>
                  <a:close/>
                </a:path>
              </a:pathLst>
            </a:custGeom>
            <a:grpFill/>
            <a:ln w="12699"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5" name="object 25">
              <a:extLst>
                <a:ext uri="{FF2B5EF4-FFF2-40B4-BE49-F238E27FC236}">
                  <a16:creationId xmlns:a16="http://schemas.microsoft.com/office/drawing/2014/main" id="{1FE72A7B-950D-B9A0-5426-40BF3C6BCE5E}"/>
                </a:ext>
              </a:extLst>
            </p:cNvPr>
            <p:cNvSpPr/>
            <p:nvPr/>
          </p:nvSpPr>
          <p:spPr>
            <a:xfrm>
              <a:off x="4358640" y="5001767"/>
              <a:ext cx="1359535" cy="292735"/>
            </a:xfrm>
            <a:custGeom>
              <a:avLst/>
              <a:gdLst/>
              <a:ahLst/>
              <a:cxnLst/>
              <a:rect l="l" t="t" r="r" b="b"/>
              <a:pathLst>
                <a:path w="1359535" h="292735">
                  <a:moveTo>
                    <a:pt x="1213104" y="0"/>
                  </a:moveTo>
                  <a:lnTo>
                    <a:pt x="146304" y="0"/>
                  </a:ln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3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4" y="292607"/>
                  </a:lnTo>
                  <a:lnTo>
                    <a:pt x="1213104" y="292607"/>
                  </a:lnTo>
                  <a:lnTo>
                    <a:pt x="1259336" y="285146"/>
                  </a:lnTo>
                  <a:lnTo>
                    <a:pt x="1299496" y="264371"/>
                  </a:lnTo>
                  <a:lnTo>
                    <a:pt x="1331171" y="232696"/>
                  </a:lnTo>
                  <a:lnTo>
                    <a:pt x="1351946" y="192536"/>
                  </a:lnTo>
                  <a:lnTo>
                    <a:pt x="1359408" y="146303"/>
                  </a:lnTo>
                  <a:lnTo>
                    <a:pt x="1351946" y="100071"/>
                  </a:lnTo>
                  <a:lnTo>
                    <a:pt x="1331171" y="59911"/>
                  </a:lnTo>
                  <a:lnTo>
                    <a:pt x="1299496" y="28236"/>
                  </a:lnTo>
                  <a:lnTo>
                    <a:pt x="1259336" y="7461"/>
                  </a:lnTo>
                  <a:lnTo>
                    <a:pt x="121310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object 26">
              <a:extLst>
                <a:ext uri="{FF2B5EF4-FFF2-40B4-BE49-F238E27FC236}">
                  <a16:creationId xmlns:a16="http://schemas.microsoft.com/office/drawing/2014/main" id="{C34827FC-F534-B1D7-D81C-3C268ADC599D}"/>
                </a:ext>
              </a:extLst>
            </p:cNvPr>
            <p:cNvSpPr/>
            <p:nvPr/>
          </p:nvSpPr>
          <p:spPr>
            <a:xfrm>
              <a:off x="4358640" y="5001767"/>
              <a:ext cx="1359535" cy="292735"/>
            </a:xfrm>
            <a:custGeom>
              <a:avLst/>
              <a:gdLst/>
              <a:ahLst/>
              <a:cxnLst/>
              <a:rect l="l" t="t" r="r" b="b"/>
              <a:pathLst>
                <a:path w="1359535" h="292735">
                  <a:moveTo>
                    <a:pt x="0" y="146303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213104" y="0"/>
                  </a:lnTo>
                  <a:lnTo>
                    <a:pt x="1259336" y="7461"/>
                  </a:lnTo>
                  <a:lnTo>
                    <a:pt x="1299496" y="28236"/>
                  </a:lnTo>
                  <a:lnTo>
                    <a:pt x="1331171" y="59911"/>
                  </a:lnTo>
                  <a:lnTo>
                    <a:pt x="1351946" y="100071"/>
                  </a:lnTo>
                  <a:lnTo>
                    <a:pt x="1359408" y="146303"/>
                  </a:lnTo>
                  <a:lnTo>
                    <a:pt x="1351946" y="192536"/>
                  </a:lnTo>
                  <a:lnTo>
                    <a:pt x="1331171" y="232696"/>
                  </a:lnTo>
                  <a:lnTo>
                    <a:pt x="1299496" y="264371"/>
                  </a:lnTo>
                  <a:lnTo>
                    <a:pt x="1259336" y="285146"/>
                  </a:lnTo>
                  <a:lnTo>
                    <a:pt x="1213104" y="292607"/>
                  </a:lnTo>
                  <a:lnTo>
                    <a:pt x="146304" y="292607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3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27" name="object 27">
            <a:extLst>
              <a:ext uri="{FF2B5EF4-FFF2-40B4-BE49-F238E27FC236}">
                <a16:creationId xmlns:a16="http://schemas.microsoft.com/office/drawing/2014/main" id="{B6D56272-0C89-F676-156C-55CB18E6CA2B}"/>
              </a:ext>
            </a:extLst>
          </p:cNvPr>
          <p:cNvSpPr txBox="1"/>
          <p:nvPr/>
        </p:nvSpPr>
        <p:spPr>
          <a:xfrm>
            <a:off x="4495800" y="4942865"/>
            <a:ext cx="1193673" cy="12888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spcBef>
                <a:spcPts val="105"/>
              </a:spcBef>
            </a:pP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R</a:t>
            </a:r>
            <a:r>
              <a:rPr sz="750" spc="3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E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T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A</a:t>
            </a:r>
            <a:r>
              <a:rPr sz="750" spc="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I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L</a:t>
            </a:r>
            <a:r>
              <a:rPr sz="750" spc="37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P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R</a:t>
            </a:r>
            <a:r>
              <a:rPr sz="750" spc="3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I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O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R</a:t>
            </a:r>
            <a:r>
              <a:rPr sz="750" spc="3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I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T</a:t>
            </a:r>
            <a:r>
              <a:rPr sz="750" spc="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spc="-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Y</a:t>
            </a:r>
            <a:endParaRPr sz="750" dirty="0">
              <a:solidFill>
                <a:schemeClr val="tx1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28" name="object 28">
            <a:extLst>
              <a:ext uri="{FF2B5EF4-FFF2-40B4-BE49-F238E27FC236}">
                <a16:creationId xmlns:a16="http://schemas.microsoft.com/office/drawing/2014/main" id="{6390DF6F-5FD5-DDD0-CB7E-901CD3586DCE}"/>
              </a:ext>
            </a:extLst>
          </p:cNvPr>
          <p:cNvSpPr txBox="1"/>
          <p:nvPr/>
        </p:nvSpPr>
        <p:spPr>
          <a:xfrm>
            <a:off x="822960" y="4873777"/>
            <a:ext cx="2834640" cy="63350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spcBef>
                <a:spcPts val="100"/>
              </a:spcBef>
            </a:pPr>
            <a:r>
              <a:rPr sz="20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1922</a:t>
            </a:r>
            <a:r>
              <a:rPr sz="2000" spc="-5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0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by</a:t>
            </a:r>
            <a:r>
              <a:rPr sz="2000" spc="-2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0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J.M.</a:t>
            </a:r>
            <a:r>
              <a:rPr sz="2000" spc="-3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000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endParaRPr sz="20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>
              <a:spcBef>
                <a:spcPts val="1320"/>
              </a:spcBef>
            </a:pPr>
            <a:r>
              <a:rPr sz="9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Мужская</a:t>
            </a:r>
            <a:r>
              <a:rPr sz="950" spc="-4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spc="-1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линия</a:t>
            </a:r>
            <a:endParaRPr sz="9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29" name="object 29">
            <a:extLst>
              <a:ext uri="{FF2B5EF4-FFF2-40B4-BE49-F238E27FC236}">
                <a16:creationId xmlns:a16="http://schemas.microsoft.com/office/drawing/2014/main" id="{F0473DDC-EC10-9A4B-65F8-A4E934901673}"/>
              </a:ext>
            </a:extLst>
          </p:cNvPr>
          <p:cNvSpPr txBox="1"/>
          <p:nvPr/>
        </p:nvSpPr>
        <p:spPr>
          <a:xfrm>
            <a:off x="822960" y="5519598"/>
            <a:ext cx="5038725" cy="50020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40000"/>
              </a:lnSpc>
              <a:spcBef>
                <a:spcPts val="100"/>
              </a:spcBef>
            </a:pPr>
            <a:r>
              <a:rPr sz="120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Растущий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молодой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мужской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сегмент —</a:t>
            </a:r>
            <a:r>
              <a:rPr sz="120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один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из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самых</a:t>
            </a:r>
            <a:r>
              <a:rPr sz="12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динамичных</a:t>
            </a:r>
            <a:r>
              <a:rPr sz="120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индустрии.</a:t>
            </a:r>
            <a:endParaRPr sz="1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30" name="object 30">
            <a:extLst>
              <a:ext uri="{FF2B5EF4-FFF2-40B4-BE49-F238E27FC236}">
                <a16:creationId xmlns:a16="http://schemas.microsoft.com/office/drawing/2014/main" id="{91320E48-C523-14A1-3806-85B41A7EA05D}"/>
              </a:ext>
            </a:extLst>
          </p:cNvPr>
          <p:cNvGrpSpPr/>
          <p:nvPr/>
        </p:nvGrpSpPr>
        <p:grpSpPr>
          <a:xfrm>
            <a:off x="6181090" y="4610351"/>
            <a:ext cx="5468620" cy="1638049"/>
            <a:chOff x="6181090" y="4766817"/>
            <a:chExt cx="5468620" cy="1475740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33" name="object 31">
              <a:extLst>
                <a:ext uri="{FF2B5EF4-FFF2-40B4-BE49-F238E27FC236}">
                  <a16:creationId xmlns:a16="http://schemas.microsoft.com/office/drawing/2014/main" id="{9E318157-D0DC-B27F-5AEF-D4BD48CFD0D3}"/>
                </a:ext>
              </a:extLst>
            </p:cNvPr>
            <p:cNvSpPr/>
            <p:nvPr/>
          </p:nvSpPr>
          <p:spPr>
            <a:xfrm>
              <a:off x="6187440" y="4773167"/>
              <a:ext cx="5455920" cy="1463040"/>
            </a:xfrm>
            <a:custGeom>
              <a:avLst/>
              <a:gdLst/>
              <a:ahLst/>
              <a:cxnLst/>
              <a:rect l="l" t="t" r="r" b="b"/>
              <a:pathLst>
                <a:path w="5455920" h="1463039">
                  <a:moveTo>
                    <a:pt x="5455920" y="0"/>
                  </a:moveTo>
                  <a:lnTo>
                    <a:pt x="0" y="0"/>
                  </a:lnTo>
                  <a:lnTo>
                    <a:pt x="0" y="1463039"/>
                  </a:lnTo>
                  <a:lnTo>
                    <a:pt x="5455920" y="1463039"/>
                  </a:lnTo>
                  <a:lnTo>
                    <a:pt x="545592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4" name="object 32">
              <a:extLst>
                <a:ext uri="{FF2B5EF4-FFF2-40B4-BE49-F238E27FC236}">
                  <a16:creationId xmlns:a16="http://schemas.microsoft.com/office/drawing/2014/main" id="{0CBCB8B3-661B-CFD4-FD78-4D56D12B5DB9}"/>
                </a:ext>
              </a:extLst>
            </p:cNvPr>
            <p:cNvSpPr/>
            <p:nvPr/>
          </p:nvSpPr>
          <p:spPr>
            <a:xfrm>
              <a:off x="6187440" y="4773167"/>
              <a:ext cx="5455920" cy="1463040"/>
            </a:xfrm>
            <a:custGeom>
              <a:avLst/>
              <a:gdLst/>
              <a:ahLst/>
              <a:cxnLst/>
              <a:rect l="l" t="t" r="r" b="b"/>
              <a:pathLst>
                <a:path w="5455920" h="1463039">
                  <a:moveTo>
                    <a:pt x="0" y="1463039"/>
                  </a:moveTo>
                  <a:lnTo>
                    <a:pt x="5455920" y="1463039"/>
                  </a:lnTo>
                  <a:lnTo>
                    <a:pt x="5455920" y="0"/>
                  </a:lnTo>
                  <a:lnTo>
                    <a:pt x="0" y="0"/>
                  </a:lnTo>
                  <a:lnTo>
                    <a:pt x="0" y="1463039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5" name="object 33">
              <a:extLst>
                <a:ext uri="{FF2B5EF4-FFF2-40B4-BE49-F238E27FC236}">
                  <a16:creationId xmlns:a16="http://schemas.microsoft.com/office/drawing/2014/main" id="{82AA6B19-A974-1331-33D8-003DC15BEDCD}"/>
                </a:ext>
              </a:extLst>
            </p:cNvPr>
            <p:cNvSpPr/>
            <p:nvPr/>
          </p:nvSpPr>
          <p:spPr>
            <a:xfrm>
              <a:off x="10043160" y="5001767"/>
              <a:ext cx="1359535" cy="292735"/>
            </a:xfrm>
            <a:custGeom>
              <a:avLst/>
              <a:gdLst/>
              <a:ahLst/>
              <a:cxnLst/>
              <a:rect l="l" t="t" r="r" b="b"/>
              <a:pathLst>
                <a:path w="1359534" h="292735">
                  <a:moveTo>
                    <a:pt x="1213104" y="0"/>
                  </a:moveTo>
                  <a:lnTo>
                    <a:pt x="146304" y="0"/>
                  </a:lnTo>
                  <a:lnTo>
                    <a:pt x="100071" y="7461"/>
                  </a:lnTo>
                  <a:lnTo>
                    <a:pt x="59911" y="28236"/>
                  </a:lnTo>
                  <a:lnTo>
                    <a:pt x="28236" y="59911"/>
                  </a:lnTo>
                  <a:lnTo>
                    <a:pt x="7461" y="100071"/>
                  </a:lnTo>
                  <a:lnTo>
                    <a:pt x="0" y="146303"/>
                  </a:lnTo>
                  <a:lnTo>
                    <a:pt x="7461" y="192536"/>
                  </a:lnTo>
                  <a:lnTo>
                    <a:pt x="28236" y="232696"/>
                  </a:lnTo>
                  <a:lnTo>
                    <a:pt x="59911" y="264371"/>
                  </a:lnTo>
                  <a:lnTo>
                    <a:pt x="100071" y="285146"/>
                  </a:lnTo>
                  <a:lnTo>
                    <a:pt x="146304" y="292607"/>
                  </a:lnTo>
                  <a:lnTo>
                    <a:pt x="1213104" y="292607"/>
                  </a:lnTo>
                  <a:lnTo>
                    <a:pt x="1259336" y="285146"/>
                  </a:lnTo>
                  <a:lnTo>
                    <a:pt x="1299496" y="264371"/>
                  </a:lnTo>
                  <a:lnTo>
                    <a:pt x="1331171" y="232696"/>
                  </a:lnTo>
                  <a:lnTo>
                    <a:pt x="1351946" y="192536"/>
                  </a:lnTo>
                  <a:lnTo>
                    <a:pt x="1359408" y="146303"/>
                  </a:lnTo>
                  <a:lnTo>
                    <a:pt x="1351946" y="100071"/>
                  </a:lnTo>
                  <a:lnTo>
                    <a:pt x="1331171" y="59911"/>
                  </a:lnTo>
                  <a:lnTo>
                    <a:pt x="1299496" y="28236"/>
                  </a:lnTo>
                  <a:lnTo>
                    <a:pt x="1259336" y="7461"/>
                  </a:lnTo>
                  <a:lnTo>
                    <a:pt x="121310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object 34">
              <a:extLst>
                <a:ext uri="{FF2B5EF4-FFF2-40B4-BE49-F238E27FC236}">
                  <a16:creationId xmlns:a16="http://schemas.microsoft.com/office/drawing/2014/main" id="{6E5F368E-ECDD-706D-DD82-DFDEE87ECCCF}"/>
                </a:ext>
              </a:extLst>
            </p:cNvPr>
            <p:cNvSpPr/>
            <p:nvPr/>
          </p:nvSpPr>
          <p:spPr>
            <a:xfrm>
              <a:off x="10043160" y="5001767"/>
              <a:ext cx="1359535" cy="292735"/>
            </a:xfrm>
            <a:custGeom>
              <a:avLst/>
              <a:gdLst/>
              <a:ahLst/>
              <a:cxnLst/>
              <a:rect l="l" t="t" r="r" b="b"/>
              <a:pathLst>
                <a:path w="1359534" h="292735">
                  <a:moveTo>
                    <a:pt x="0" y="146303"/>
                  </a:moveTo>
                  <a:lnTo>
                    <a:pt x="7461" y="100071"/>
                  </a:lnTo>
                  <a:lnTo>
                    <a:pt x="28236" y="59911"/>
                  </a:lnTo>
                  <a:lnTo>
                    <a:pt x="59911" y="28236"/>
                  </a:lnTo>
                  <a:lnTo>
                    <a:pt x="100071" y="7461"/>
                  </a:lnTo>
                  <a:lnTo>
                    <a:pt x="146304" y="0"/>
                  </a:lnTo>
                  <a:lnTo>
                    <a:pt x="1213104" y="0"/>
                  </a:lnTo>
                  <a:lnTo>
                    <a:pt x="1259336" y="7461"/>
                  </a:lnTo>
                  <a:lnTo>
                    <a:pt x="1299496" y="28236"/>
                  </a:lnTo>
                  <a:lnTo>
                    <a:pt x="1331171" y="59911"/>
                  </a:lnTo>
                  <a:lnTo>
                    <a:pt x="1351946" y="100071"/>
                  </a:lnTo>
                  <a:lnTo>
                    <a:pt x="1359408" y="146303"/>
                  </a:lnTo>
                  <a:lnTo>
                    <a:pt x="1351946" y="192536"/>
                  </a:lnTo>
                  <a:lnTo>
                    <a:pt x="1331171" y="232696"/>
                  </a:lnTo>
                  <a:lnTo>
                    <a:pt x="1299496" y="264371"/>
                  </a:lnTo>
                  <a:lnTo>
                    <a:pt x="1259336" y="285146"/>
                  </a:lnTo>
                  <a:lnTo>
                    <a:pt x="1213104" y="292607"/>
                  </a:lnTo>
                  <a:lnTo>
                    <a:pt x="146304" y="292607"/>
                  </a:lnTo>
                  <a:lnTo>
                    <a:pt x="100071" y="285146"/>
                  </a:lnTo>
                  <a:lnTo>
                    <a:pt x="59911" y="264371"/>
                  </a:lnTo>
                  <a:lnTo>
                    <a:pt x="28236" y="232696"/>
                  </a:lnTo>
                  <a:lnTo>
                    <a:pt x="7461" y="192536"/>
                  </a:lnTo>
                  <a:lnTo>
                    <a:pt x="0" y="146303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39" name="object 35">
            <a:extLst>
              <a:ext uri="{FF2B5EF4-FFF2-40B4-BE49-F238E27FC236}">
                <a16:creationId xmlns:a16="http://schemas.microsoft.com/office/drawing/2014/main" id="{D6A9A64A-9F72-B07A-3259-6D5FCA9A0F3B}"/>
              </a:ext>
            </a:extLst>
          </p:cNvPr>
          <p:cNvSpPr txBox="1"/>
          <p:nvPr/>
        </p:nvSpPr>
        <p:spPr>
          <a:xfrm>
            <a:off x="10134600" y="4976519"/>
            <a:ext cx="1182370" cy="12888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spcBef>
                <a:spcPts val="105"/>
              </a:spcBef>
            </a:pP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R</a:t>
            </a:r>
            <a:r>
              <a:rPr sz="750" spc="3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E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T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A</a:t>
            </a:r>
            <a:r>
              <a:rPr sz="750" spc="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I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L</a:t>
            </a:r>
            <a:r>
              <a:rPr sz="750" spc="37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P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R</a:t>
            </a:r>
            <a:r>
              <a:rPr sz="750" spc="3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I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O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R</a:t>
            </a:r>
            <a:r>
              <a:rPr sz="750" spc="3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I</a:t>
            </a:r>
            <a:r>
              <a:rPr sz="750" spc="3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T</a:t>
            </a:r>
            <a:r>
              <a:rPr sz="750" spc="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750" spc="-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Y</a:t>
            </a:r>
            <a:endParaRPr sz="750" dirty="0">
              <a:solidFill>
                <a:schemeClr val="tx1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40" name="object 36">
            <a:extLst>
              <a:ext uri="{FF2B5EF4-FFF2-40B4-BE49-F238E27FC236}">
                <a16:creationId xmlns:a16="http://schemas.microsoft.com/office/drawing/2014/main" id="{71B9B633-EA31-EA1D-D63B-4F8251BFC9CD}"/>
              </a:ext>
            </a:extLst>
          </p:cNvPr>
          <p:cNvSpPr txBox="1"/>
          <p:nvPr/>
        </p:nvSpPr>
        <p:spPr>
          <a:xfrm>
            <a:off x="6508115" y="4866614"/>
            <a:ext cx="1359535" cy="63350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spcBef>
                <a:spcPts val="100"/>
              </a:spcBef>
            </a:pPr>
            <a:r>
              <a:rPr sz="2000" i="1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So</a:t>
            </a:r>
            <a:r>
              <a:rPr sz="2000" i="1" spc="-2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Pure</a:t>
            </a:r>
            <a:endParaRPr sz="20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>
              <a:spcBef>
                <a:spcPts val="1320"/>
              </a:spcBef>
            </a:pPr>
            <a:r>
              <a:rPr sz="950" spc="-1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Веганская</a:t>
            </a:r>
            <a:r>
              <a:rPr sz="950" spc="6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spc="-1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эко-</a:t>
            </a:r>
            <a:r>
              <a:rPr sz="950" spc="-2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линия</a:t>
            </a:r>
            <a:endParaRPr sz="9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41" name="object 37">
            <a:extLst>
              <a:ext uri="{FF2B5EF4-FFF2-40B4-BE49-F238E27FC236}">
                <a16:creationId xmlns:a16="http://schemas.microsoft.com/office/drawing/2014/main" id="{84DE673A-FCCE-094F-D9B7-AD6979539E4F}"/>
              </a:ext>
            </a:extLst>
          </p:cNvPr>
          <p:cNvSpPr txBox="1"/>
          <p:nvPr/>
        </p:nvSpPr>
        <p:spPr>
          <a:xfrm>
            <a:off x="6508114" y="5512435"/>
            <a:ext cx="5074285" cy="50020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40000"/>
              </a:lnSpc>
              <a:spcBef>
                <a:spcPts val="100"/>
              </a:spcBef>
            </a:pP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Главный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аргумент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для молодой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аудитории.</a:t>
            </a:r>
            <a:r>
              <a:rPr sz="1200" spc="-4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Без</a:t>
            </a:r>
            <a:r>
              <a:rPr sz="120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SLS</a:t>
            </a:r>
            <a:r>
              <a:rPr sz="120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r>
              <a:rPr sz="12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парабенов.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Рост</a:t>
            </a:r>
            <a:r>
              <a:rPr sz="12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20%+</a:t>
            </a:r>
            <a:r>
              <a:rPr sz="1200" spc="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12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год.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Оптимален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для</a:t>
            </a:r>
            <a:r>
              <a:rPr sz="1200" spc="4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fashion-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beauty</a:t>
            </a:r>
            <a:r>
              <a:rPr sz="120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позиционирования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сети.</a:t>
            </a:r>
            <a:endParaRPr sz="1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66997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object 6">
            <a:extLst>
              <a:ext uri="{FF2B5EF4-FFF2-40B4-BE49-F238E27FC236}">
                <a16:creationId xmlns:a16="http://schemas.microsoft.com/office/drawing/2014/main" id="{EFC03827-5047-7014-2C95-0CD516D58289}"/>
              </a:ext>
            </a:extLst>
          </p:cNvPr>
          <p:cNvGrpSpPr/>
          <p:nvPr/>
        </p:nvGrpSpPr>
        <p:grpSpPr>
          <a:xfrm>
            <a:off x="7738873" y="4328161"/>
            <a:ext cx="2024379" cy="1570943"/>
            <a:chOff x="-335356" y="2318338"/>
            <a:chExt cx="5029200" cy="3291840"/>
          </a:xfrm>
          <a:solidFill>
            <a:schemeClr val="bg1">
              <a:lumMod val="85000"/>
            </a:schemeClr>
          </a:solidFill>
        </p:grpSpPr>
        <p:sp>
          <p:nvSpPr>
            <p:cNvPr id="45" name="object 7">
              <a:extLst>
                <a:ext uri="{FF2B5EF4-FFF2-40B4-BE49-F238E27FC236}">
                  <a16:creationId xmlns:a16="http://schemas.microsoft.com/office/drawing/2014/main" id="{8F2DB038-EDD0-49C8-98BD-A88C92363166}"/>
                </a:ext>
              </a:extLst>
            </p:cNvPr>
            <p:cNvSpPr/>
            <p:nvPr/>
          </p:nvSpPr>
          <p:spPr>
            <a:xfrm>
              <a:off x="-335356" y="2318338"/>
              <a:ext cx="5029200" cy="3291840"/>
            </a:xfrm>
            <a:custGeom>
              <a:avLst/>
              <a:gdLst/>
              <a:ahLst/>
              <a:cxnLst/>
              <a:rect l="l" t="t" r="r" b="b"/>
              <a:pathLst>
                <a:path w="5029200" h="3291840">
                  <a:moveTo>
                    <a:pt x="5029200" y="0"/>
                  </a:moveTo>
                  <a:lnTo>
                    <a:pt x="0" y="0"/>
                  </a:lnTo>
                  <a:lnTo>
                    <a:pt x="0" y="3291840"/>
                  </a:lnTo>
                  <a:lnTo>
                    <a:pt x="5029200" y="3291840"/>
                  </a:lnTo>
                  <a:lnTo>
                    <a:pt x="5029200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9">
              <a:extLst>
                <a:ext uri="{FF2B5EF4-FFF2-40B4-BE49-F238E27FC236}">
                  <a16:creationId xmlns:a16="http://schemas.microsoft.com/office/drawing/2014/main" id="{4BB1856E-F8B1-5F9E-02C1-50DDE09A87CD}"/>
                </a:ext>
              </a:extLst>
            </p:cNvPr>
            <p:cNvSpPr/>
            <p:nvPr/>
          </p:nvSpPr>
          <p:spPr>
            <a:xfrm>
              <a:off x="822959" y="4297679"/>
              <a:ext cx="2048510" cy="256540"/>
            </a:xfrm>
            <a:custGeom>
              <a:avLst/>
              <a:gdLst/>
              <a:ahLst/>
              <a:cxnLst/>
              <a:rect l="l" t="t" r="r" b="b"/>
              <a:pathLst>
                <a:path w="2048510" h="256539">
                  <a:moveTo>
                    <a:pt x="0" y="256032"/>
                  </a:moveTo>
                  <a:lnTo>
                    <a:pt x="2048255" y="256032"/>
                  </a:lnTo>
                  <a:lnTo>
                    <a:pt x="2048255" y="0"/>
                  </a:lnTo>
                  <a:lnTo>
                    <a:pt x="0" y="0"/>
                  </a:lnTo>
                  <a:lnTo>
                    <a:pt x="0" y="256032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11">
              <a:extLst>
                <a:ext uri="{FF2B5EF4-FFF2-40B4-BE49-F238E27FC236}">
                  <a16:creationId xmlns:a16="http://schemas.microsoft.com/office/drawing/2014/main" id="{849FB089-C4E6-5371-691B-977842DF5381}"/>
                </a:ext>
              </a:extLst>
            </p:cNvPr>
            <p:cNvSpPr/>
            <p:nvPr/>
          </p:nvSpPr>
          <p:spPr>
            <a:xfrm>
              <a:off x="822959" y="5074919"/>
              <a:ext cx="3072765" cy="256540"/>
            </a:xfrm>
            <a:custGeom>
              <a:avLst/>
              <a:gdLst/>
              <a:ahLst/>
              <a:cxnLst/>
              <a:rect l="l" t="t" r="r" b="b"/>
              <a:pathLst>
                <a:path w="3072765" h="256539">
                  <a:moveTo>
                    <a:pt x="0" y="256031"/>
                  </a:moveTo>
                  <a:lnTo>
                    <a:pt x="3072383" y="256031"/>
                  </a:lnTo>
                  <a:lnTo>
                    <a:pt x="3072383" y="0"/>
                  </a:lnTo>
                  <a:lnTo>
                    <a:pt x="0" y="0"/>
                  </a:lnTo>
                  <a:lnTo>
                    <a:pt x="0" y="256031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0" name="object 6">
            <a:extLst>
              <a:ext uri="{FF2B5EF4-FFF2-40B4-BE49-F238E27FC236}">
                <a16:creationId xmlns:a16="http://schemas.microsoft.com/office/drawing/2014/main" id="{143AAA7A-AE44-579D-D972-23F2FB46B7F0}"/>
              </a:ext>
            </a:extLst>
          </p:cNvPr>
          <p:cNvGrpSpPr/>
          <p:nvPr/>
        </p:nvGrpSpPr>
        <p:grpSpPr>
          <a:xfrm>
            <a:off x="5562601" y="4335486"/>
            <a:ext cx="2024379" cy="1570943"/>
            <a:chOff x="-335356" y="2318338"/>
            <a:chExt cx="5029200" cy="3291840"/>
          </a:xfrm>
        </p:grpSpPr>
        <p:sp>
          <p:nvSpPr>
            <p:cNvPr id="41" name="object 7">
              <a:extLst>
                <a:ext uri="{FF2B5EF4-FFF2-40B4-BE49-F238E27FC236}">
                  <a16:creationId xmlns:a16="http://schemas.microsoft.com/office/drawing/2014/main" id="{AC0B045C-F772-3714-720A-82129A8C67EF}"/>
                </a:ext>
              </a:extLst>
            </p:cNvPr>
            <p:cNvSpPr/>
            <p:nvPr/>
          </p:nvSpPr>
          <p:spPr>
            <a:xfrm>
              <a:off x="-335356" y="2318338"/>
              <a:ext cx="5029200" cy="3291840"/>
            </a:xfrm>
            <a:custGeom>
              <a:avLst/>
              <a:gdLst/>
              <a:ahLst/>
              <a:cxnLst/>
              <a:rect l="l" t="t" r="r" b="b"/>
              <a:pathLst>
                <a:path w="5029200" h="3291840">
                  <a:moveTo>
                    <a:pt x="5029200" y="0"/>
                  </a:moveTo>
                  <a:lnTo>
                    <a:pt x="0" y="0"/>
                  </a:lnTo>
                  <a:lnTo>
                    <a:pt x="0" y="3291840"/>
                  </a:lnTo>
                  <a:lnTo>
                    <a:pt x="5029200" y="3291840"/>
                  </a:lnTo>
                  <a:lnTo>
                    <a:pt x="502920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9">
              <a:extLst>
                <a:ext uri="{FF2B5EF4-FFF2-40B4-BE49-F238E27FC236}">
                  <a16:creationId xmlns:a16="http://schemas.microsoft.com/office/drawing/2014/main" id="{6F5D312D-E5F8-BC81-6ED6-411E9487EDAA}"/>
                </a:ext>
              </a:extLst>
            </p:cNvPr>
            <p:cNvSpPr/>
            <p:nvPr/>
          </p:nvSpPr>
          <p:spPr>
            <a:xfrm>
              <a:off x="822959" y="4297679"/>
              <a:ext cx="2048510" cy="256540"/>
            </a:xfrm>
            <a:custGeom>
              <a:avLst/>
              <a:gdLst/>
              <a:ahLst/>
              <a:cxnLst/>
              <a:rect l="l" t="t" r="r" b="b"/>
              <a:pathLst>
                <a:path w="2048510" h="256539">
                  <a:moveTo>
                    <a:pt x="0" y="256032"/>
                  </a:moveTo>
                  <a:lnTo>
                    <a:pt x="2048255" y="256032"/>
                  </a:lnTo>
                  <a:lnTo>
                    <a:pt x="2048255" y="0"/>
                  </a:lnTo>
                  <a:lnTo>
                    <a:pt x="0" y="0"/>
                  </a:lnTo>
                  <a:lnTo>
                    <a:pt x="0" y="256032"/>
                  </a:lnTo>
                  <a:close/>
                </a:path>
              </a:pathLst>
            </a:custGeom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11">
              <a:extLst>
                <a:ext uri="{FF2B5EF4-FFF2-40B4-BE49-F238E27FC236}">
                  <a16:creationId xmlns:a16="http://schemas.microsoft.com/office/drawing/2014/main" id="{5DAD8C41-A2BE-3F65-5506-D62F744DC549}"/>
                </a:ext>
              </a:extLst>
            </p:cNvPr>
            <p:cNvSpPr/>
            <p:nvPr/>
          </p:nvSpPr>
          <p:spPr>
            <a:xfrm>
              <a:off x="822959" y="5074919"/>
              <a:ext cx="3072765" cy="256540"/>
            </a:xfrm>
            <a:custGeom>
              <a:avLst/>
              <a:gdLst/>
              <a:ahLst/>
              <a:cxnLst/>
              <a:rect l="l" t="t" r="r" b="b"/>
              <a:pathLst>
                <a:path w="3072765" h="256539">
                  <a:moveTo>
                    <a:pt x="0" y="256031"/>
                  </a:moveTo>
                  <a:lnTo>
                    <a:pt x="3072383" y="256031"/>
                  </a:lnTo>
                  <a:lnTo>
                    <a:pt x="3072383" y="0"/>
                  </a:lnTo>
                  <a:lnTo>
                    <a:pt x="0" y="0"/>
                  </a:lnTo>
                  <a:lnTo>
                    <a:pt x="0" y="256031"/>
                  </a:lnTo>
                  <a:close/>
                </a:path>
              </a:pathLst>
            </a:custGeom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36" name="object 6">
            <a:extLst>
              <a:ext uri="{FF2B5EF4-FFF2-40B4-BE49-F238E27FC236}">
                <a16:creationId xmlns:a16="http://schemas.microsoft.com/office/drawing/2014/main" id="{BE413FE8-D125-DFE0-1092-9BFA32C41E8D}"/>
              </a:ext>
            </a:extLst>
          </p:cNvPr>
          <p:cNvGrpSpPr/>
          <p:nvPr/>
        </p:nvGrpSpPr>
        <p:grpSpPr>
          <a:xfrm>
            <a:off x="9915146" y="2615628"/>
            <a:ext cx="2024379" cy="1570943"/>
            <a:chOff x="-335356" y="2318338"/>
            <a:chExt cx="5029200" cy="3291840"/>
          </a:xfrm>
          <a:solidFill>
            <a:schemeClr val="bg1">
              <a:lumMod val="85000"/>
            </a:schemeClr>
          </a:solidFill>
        </p:grpSpPr>
        <p:sp>
          <p:nvSpPr>
            <p:cNvPr id="37" name="object 7">
              <a:extLst>
                <a:ext uri="{FF2B5EF4-FFF2-40B4-BE49-F238E27FC236}">
                  <a16:creationId xmlns:a16="http://schemas.microsoft.com/office/drawing/2014/main" id="{C695B766-CD27-09B4-7DBA-51D915D18A70}"/>
                </a:ext>
              </a:extLst>
            </p:cNvPr>
            <p:cNvSpPr/>
            <p:nvPr/>
          </p:nvSpPr>
          <p:spPr>
            <a:xfrm>
              <a:off x="-335356" y="2318338"/>
              <a:ext cx="5029200" cy="3291840"/>
            </a:xfrm>
            <a:custGeom>
              <a:avLst/>
              <a:gdLst/>
              <a:ahLst/>
              <a:cxnLst/>
              <a:rect l="l" t="t" r="r" b="b"/>
              <a:pathLst>
                <a:path w="5029200" h="3291840">
                  <a:moveTo>
                    <a:pt x="5029200" y="0"/>
                  </a:moveTo>
                  <a:lnTo>
                    <a:pt x="0" y="0"/>
                  </a:lnTo>
                  <a:lnTo>
                    <a:pt x="0" y="3291840"/>
                  </a:lnTo>
                  <a:lnTo>
                    <a:pt x="5029200" y="3291840"/>
                  </a:lnTo>
                  <a:lnTo>
                    <a:pt x="5029200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9">
              <a:extLst>
                <a:ext uri="{FF2B5EF4-FFF2-40B4-BE49-F238E27FC236}">
                  <a16:creationId xmlns:a16="http://schemas.microsoft.com/office/drawing/2014/main" id="{8EBD5A5C-0622-40E3-D9B7-BCF12C25FF39}"/>
                </a:ext>
              </a:extLst>
            </p:cNvPr>
            <p:cNvSpPr/>
            <p:nvPr/>
          </p:nvSpPr>
          <p:spPr>
            <a:xfrm>
              <a:off x="822959" y="4297679"/>
              <a:ext cx="2048510" cy="256540"/>
            </a:xfrm>
            <a:custGeom>
              <a:avLst/>
              <a:gdLst/>
              <a:ahLst/>
              <a:cxnLst/>
              <a:rect l="l" t="t" r="r" b="b"/>
              <a:pathLst>
                <a:path w="2048510" h="256539">
                  <a:moveTo>
                    <a:pt x="0" y="256032"/>
                  </a:moveTo>
                  <a:lnTo>
                    <a:pt x="2048255" y="256032"/>
                  </a:lnTo>
                  <a:lnTo>
                    <a:pt x="2048255" y="0"/>
                  </a:lnTo>
                  <a:lnTo>
                    <a:pt x="0" y="0"/>
                  </a:lnTo>
                  <a:lnTo>
                    <a:pt x="0" y="256032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11">
              <a:extLst>
                <a:ext uri="{FF2B5EF4-FFF2-40B4-BE49-F238E27FC236}">
                  <a16:creationId xmlns:a16="http://schemas.microsoft.com/office/drawing/2014/main" id="{C0BB5C48-83E8-865C-BB4A-C6C670540895}"/>
                </a:ext>
              </a:extLst>
            </p:cNvPr>
            <p:cNvSpPr/>
            <p:nvPr/>
          </p:nvSpPr>
          <p:spPr>
            <a:xfrm>
              <a:off x="822959" y="5074919"/>
              <a:ext cx="3072765" cy="256540"/>
            </a:xfrm>
            <a:custGeom>
              <a:avLst/>
              <a:gdLst/>
              <a:ahLst/>
              <a:cxnLst/>
              <a:rect l="l" t="t" r="r" b="b"/>
              <a:pathLst>
                <a:path w="3072765" h="256539">
                  <a:moveTo>
                    <a:pt x="0" y="256031"/>
                  </a:moveTo>
                  <a:lnTo>
                    <a:pt x="3072383" y="256031"/>
                  </a:lnTo>
                  <a:lnTo>
                    <a:pt x="3072383" y="0"/>
                  </a:lnTo>
                  <a:lnTo>
                    <a:pt x="0" y="0"/>
                  </a:lnTo>
                  <a:lnTo>
                    <a:pt x="0" y="256031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9" name="object 6">
            <a:extLst>
              <a:ext uri="{FF2B5EF4-FFF2-40B4-BE49-F238E27FC236}">
                <a16:creationId xmlns:a16="http://schemas.microsoft.com/office/drawing/2014/main" id="{F92FEBE5-5C18-D6BC-96A9-47216E9E8408}"/>
              </a:ext>
            </a:extLst>
          </p:cNvPr>
          <p:cNvGrpSpPr/>
          <p:nvPr/>
        </p:nvGrpSpPr>
        <p:grpSpPr>
          <a:xfrm>
            <a:off x="7738873" y="2590799"/>
            <a:ext cx="2024379" cy="1570943"/>
            <a:chOff x="-335356" y="2318338"/>
            <a:chExt cx="5029200" cy="3291840"/>
          </a:xfrm>
        </p:grpSpPr>
        <p:sp>
          <p:nvSpPr>
            <p:cNvPr id="30" name="object 7">
              <a:extLst>
                <a:ext uri="{FF2B5EF4-FFF2-40B4-BE49-F238E27FC236}">
                  <a16:creationId xmlns:a16="http://schemas.microsoft.com/office/drawing/2014/main" id="{4B3ED7CE-EA02-F1E6-BB9C-C60D39C6E4FA}"/>
                </a:ext>
              </a:extLst>
            </p:cNvPr>
            <p:cNvSpPr/>
            <p:nvPr/>
          </p:nvSpPr>
          <p:spPr>
            <a:xfrm>
              <a:off x="-335356" y="2318338"/>
              <a:ext cx="5029200" cy="3291840"/>
            </a:xfrm>
            <a:custGeom>
              <a:avLst/>
              <a:gdLst/>
              <a:ahLst/>
              <a:cxnLst/>
              <a:rect l="l" t="t" r="r" b="b"/>
              <a:pathLst>
                <a:path w="5029200" h="3291840">
                  <a:moveTo>
                    <a:pt x="5029200" y="0"/>
                  </a:moveTo>
                  <a:lnTo>
                    <a:pt x="0" y="0"/>
                  </a:lnTo>
                  <a:lnTo>
                    <a:pt x="0" y="3291840"/>
                  </a:lnTo>
                  <a:lnTo>
                    <a:pt x="5029200" y="3291840"/>
                  </a:lnTo>
                  <a:lnTo>
                    <a:pt x="502920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9">
              <a:extLst>
                <a:ext uri="{FF2B5EF4-FFF2-40B4-BE49-F238E27FC236}">
                  <a16:creationId xmlns:a16="http://schemas.microsoft.com/office/drawing/2014/main" id="{4D3FC2D3-5308-8591-EEFC-55D9FBBA57B3}"/>
                </a:ext>
              </a:extLst>
            </p:cNvPr>
            <p:cNvSpPr/>
            <p:nvPr/>
          </p:nvSpPr>
          <p:spPr>
            <a:xfrm>
              <a:off x="822959" y="4297679"/>
              <a:ext cx="2048510" cy="256540"/>
            </a:xfrm>
            <a:custGeom>
              <a:avLst/>
              <a:gdLst/>
              <a:ahLst/>
              <a:cxnLst/>
              <a:rect l="l" t="t" r="r" b="b"/>
              <a:pathLst>
                <a:path w="2048510" h="256539">
                  <a:moveTo>
                    <a:pt x="0" y="256032"/>
                  </a:moveTo>
                  <a:lnTo>
                    <a:pt x="2048255" y="256032"/>
                  </a:lnTo>
                  <a:lnTo>
                    <a:pt x="2048255" y="0"/>
                  </a:lnTo>
                  <a:lnTo>
                    <a:pt x="0" y="0"/>
                  </a:lnTo>
                  <a:lnTo>
                    <a:pt x="0" y="256032"/>
                  </a:lnTo>
                  <a:close/>
                </a:path>
              </a:pathLst>
            </a:custGeom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11">
              <a:extLst>
                <a:ext uri="{FF2B5EF4-FFF2-40B4-BE49-F238E27FC236}">
                  <a16:creationId xmlns:a16="http://schemas.microsoft.com/office/drawing/2014/main" id="{574B0754-DEB1-D843-2D6F-CA3EAFAABFDA}"/>
                </a:ext>
              </a:extLst>
            </p:cNvPr>
            <p:cNvSpPr/>
            <p:nvPr/>
          </p:nvSpPr>
          <p:spPr>
            <a:xfrm>
              <a:off x="822959" y="5074919"/>
              <a:ext cx="3072765" cy="256540"/>
            </a:xfrm>
            <a:custGeom>
              <a:avLst/>
              <a:gdLst/>
              <a:ahLst/>
              <a:cxnLst/>
              <a:rect l="l" t="t" r="r" b="b"/>
              <a:pathLst>
                <a:path w="3072765" h="256539">
                  <a:moveTo>
                    <a:pt x="0" y="256031"/>
                  </a:moveTo>
                  <a:lnTo>
                    <a:pt x="3072383" y="256031"/>
                  </a:lnTo>
                  <a:lnTo>
                    <a:pt x="3072383" y="0"/>
                  </a:lnTo>
                  <a:lnTo>
                    <a:pt x="0" y="0"/>
                  </a:lnTo>
                  <a:lnTo>
                    <a:pt x="0" y="256031"/>
                  </a:lnTo>
                  <a:close/>
                </a:path>
              </a:pathLst>
            </a:custGeom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554226" y="1447800"/>
            <a:ext cx="10494773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r>
              <a:rPr sz="1200" spc="-4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приводит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сеть</a:t>
            </a:r>
            <a:r>
              <a:rPr sz="12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аудиторию,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которая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приходит</a:t>
            </a:r>
            <a:r>
              <a:rPr sz="12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за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конкретным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брендом</a:t>
            </a:r>
            <a:r>
              <a:rPr sz="1200" spc="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—</a:t>
            </a:r>
            <a:r>
              <a:rPr sz="12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высокая</a:t>
            </a:r>
            <a:r>
              <a:rPr sz="120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конверсия,</a:t>
            </a:r>
            <a:r>
              <a:rPr sz="12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высокий</a:t>
            </a:r>
            <a:r>
              <a:rPr sz="120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средний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чек,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повторные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покупки.</a:t>
            </a:r>
            <a:endParaRPr sz="1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42147" y="2590800"/>
            <a:ext cx="5029200" cy="3328042"/>
            <a:chOff x="-335356" y="2318338"/>
            <a:chExt cx="5029200" cy="3291840"/>
          </a:xfrm>
        </p:grpSpPr>
        <p:sp>
          <p:nvSpPr>
            <p:cNvPr id="7" name="object 7"/>
            <p:cNvSpPr/>
            <p:nvPr/>
          </p:nvSpPr>
          <p:spPr>
            <a:xfrm>
              <a:off x="-335356" y="2318338"/>
              <a:ext cx="5029200" cy="3291840"/>
            </a:xfrm>
            <a:custGeom>
              <a:avLst/>
              <a:gdLst/>
              <a:ahLst/>
              <a:cxnLst/>
              <a:rect l="l" t="t" r="r" b="b"/>
              <a:pathLst>
                <a:path w="5029200" h="3291840">
                  <a:moveTo>
                    <a:pt x="5029200" y="0"/>
                  </a:moveTo>
                  <a:lnTo>
                    <a:pt x="0" y="0"/>
                  </a:lnTo>
                  <a:lnTo>
                    <a:pt x="0" y="3291840"/>
                  </a:lnTo>
                  <a:lnTo>
                    <a:pt x="5029200" y="3291840"/>
                  </a:lnTo>
                  <a:lnTo>
                    <a:pt x="502920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83056" y="3442915"/>
              <a:ext cx="2048510" cy="256540"/>
            </a:xfrm>
            <a:custGeom>
              <a:avLst/>
              <a:gdLst/>
              <a:ahLst/>
              <a:cxnLst/>
              <a:rect l="l" t="t" r="r" b="b"/>
              <a:pathLst>
                <a:path w="2048510" h="256539">
                  <a:moveTo>
                    <a:pt x="2048255" y="0"/>
                  </a:moveTo>
                  <a:lnTo>
                    <a:pt x="0" y="0"/>
                  </a:lnTo>
                  <a:lnTo>
                    <a:pt x="0" y="256032"/>
                  </a:lnTo>
                  <a:lnTo>
                    <a:pt x="2048255" y="256032"/>
                  </a:lnTo>
                  <a:lnTo>
                    <a:pt x="2048255" y="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822959" y="4297679"/>
              <a:ext cx="2048510" cy="256540"/>
            </a:xfrm>
            <a:custGeom>
              <a:avLst/>
              <a:gdLst/>
              <a:ahLst/>
              <a:cxnLst/>
              <a:rect l="l" t="t" r="r" b="b"/>
              <a:pathLst>
                <a:path w="2048510" h="256539">
                  <a:moveTo>
                    <a:pt x="0" y="256032"/>
                  </a:moveTo>
                  <a:lnTo>
                    <a:pt x="2048255" y="256032"/>
                  </a:lnTo>
                  <a:lnTo>
                    <a:pt x="2048255" y="0"/>
                  </a:lnTo>
                  <a:lnTo>
                    <a:pt x="0" y="0"/>
                  </a:lnTo>
                  <a:lnTo>
                    <a:pt x="0" y="256032"/>
                  </a:lnTo>
                  <a:close/>
                </a:path>
              </a:pathLst>
            </a:custGeom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83056" y="4220155"/>
              <a:ext cx="3072765" cy="256540"/>
            </a:xfrm>
            <a:custGeom>
              <a:avLst/>
              <a:gdLst/>
              <a:ahLst/>
              <a:cxnLst/>
              <a:rect l="l" t="t" r="r" b="b"/>
              <a:pathLst>
                <a:path w="3072765" h="256539">
                  <a:moveTo>
                    <a:pt x="3072383" y="0"/>
                  </a:moveTo>
                  <a:lnTo>
                    <a:pt x="0" y="0"/>
                  </a:lnTo>
                  <a:lnTo>
                    <a:pt x="0" y="256031"/>
                  </a:lnTo>
                  <a:lnTo>
                    <a:pt x="3072383" y="256031"/>
                  </a:lnTo>
                  <a:lnTo>
                    <a:pt x="3072383" y="0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822959" y="5074919"/>
              <a:ext cx="3072765" cy="256540"/>
            </a:xfrm>
            <a:custGeom>
              <a:avLst/>
              <a:gdLst/>
              <a:ahLst/>
              <a:cxnLst/>
              <a:rect l="l" t="t" r="r" b="b"/>
              <a:pathLst>
                <a:path w="3072765" h="256539">
                  <a:moveTo>
                    <a:pt x="0" y="256031"/>
                  </a:moveTo>
                  <a:lnTo>
                    <a:pt x="3072383" y="256031"/>
                  </a:lnTo>
                  <a:lnTo>
                    <a:pt x="3072383" y="0"/>
                  </a:lnTo>
                  <a:lnTo>
                    <a:pt x="0" y="0"/>
                  </a:lnTo>
                  <a:lnTo>
                    <a:pt x="0" y="256031"/>
                  </a:lnTo>
                  <a:close/>
                </a:path>
              </a:pathLst>
            </a:custGeom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83056" y="4997396"/>
              <a:ext cx="2194560" cy="256540"/>
            </a:xfrm>
            <a:custGeom>
              <a:avLst/>
              <a:gdLst/>
              <a:ahLst/>
              <a:cxnLst/>
              <a:rect l="l" t="t" r="r" b="b"/>
              <a:pathLst>
                <a:path w="2194560" h="256539">
                  <a:moveTo>
                    <a:pt x="0" y="256031"/>
                  </a:moveTo>
                  <a:lnTo>
                    <a:pt x="2194560" y="256031"/>
                  </a:lnTo>
                  <a:lnTo>
                    <a:pt x="2194560" y="0"/>
                  </a:lnTo>
                  <a:lnTo>
                    <a:pt x="0" y="0"/>
                  </a:lnTo>
                  <a:lnTo>
                    <a:pt x="0" y="256031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457200" y="2675344"/>
            <a:ext cx="4953509" cy="3188052"/>
          </a:xfrm>
          <a:prstGeom prst="rect">
            <a:avLst/>
          </a:prstGeom>
          <a:ln w="3175">
            <a:noFill/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985"/>
              </a:spcBef>
            </a:pPr>
            <a:endParaRPr sz="900" dirty="0">
              <a:latin typeface="Times New Roman"/>
              <a:cs typeface="Times New Roman"/>
            </a:endParaRPr>
          </a:p>
          <a:p>
            <a:pPr marL="325755">
              <a:lnSpc>
                <a:spcPct val="100000"/>
              </a:lnSpc>
              <a:tabLst>
                <a:tab pos="1682114" algn="l"/>
              </a:tabLst>
            </a:pPr>
            <a:endParaRPr lang="ru-RU" sz="900" dirty="0">
              <a:solidFill>
                <a:srgbClr val="797979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325755">
              <a:lnSpc>
                <a:spcPct val="100000"/>
              </a:lnSpc>
              <a:tabLst>
                <a:tab pos="1682114" algn="l"/>
              </a:tabLst>
            </a:pP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</a:t>
            </a:r>
            <a:r>
              <a:rPr sz="900" spc="18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Е</a:t>
            </a:r>
            <a:r>
              <a:rPr sz="900" spc="19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Г</a:t>
            </a:r>
            <a:r>
              <a:rPr sz="900" spc="18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</a:t>
            </a:r>
            <a:r>
              <a:rPr sz="900" spc="18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Е</a:t>
            </a:r>
            <a:r>
              <a:rPr sz="900" spc="18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</a:t>
            </a:r>
            <a:r>
              <a:rPr sz="900" spc="19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</a:t>
            </a:r>
            <a:r>
              <a:rPr sz="900" spc="18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</a:t>
            </a:r>
            <a:r>
              <a:rPr sz="900" spc="18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Ц</a:t>
            </a:r>
            <a:r>
              <a:rPr sz="900" spc="18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r>
              <a:rPr sz="900" spc="18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Я</a:t>
            </a:r>
            <a:r>
              <a:rPr lang="ru-RU" sz="90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	А</a:t>
            </a:r>
            <a:r>
              <a:rPr sz="900" spc="17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У</a:t>
            </a:r>
            <a:r>
              <a:rPr sz="900" spc="19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</a:t>
            </a:r>
            <a:r>
              <a:rPr sz="900" spc="17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r>
              <a:rPr sz="900" spc="18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</a:t>
            </a:r>
            <a:r>
              <a:rPr sz="900" spc="19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</a:t>
            </a:r>
            <a:r>
              <a:rPr sz="900" spc="18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</a:t>
            </a:r>
            <a:r>
              <a:rPr sz="900" spc="19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r>
              <a:rPr sz="900" spc="18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endParaRPr sz="9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>
              <a:lnSpc>
                <a:spcPct val="100000"/>
              </a:lnSpc>
              <a:spcBef>
                <a:spcPts val="220"/>
              </a:spcBef>
            </a:pPr>
            <a:endParaRPr sz="900" dirty="0">
              <a:latin typeface="Calibri"/>
              <a:cs typeface="Calibri"/>
            </a:endParaRPr>
          </a:p>
          <a:p>
            <a:pPr marL="325755">
              <a:lnSpc>
                <a:spcPct val="100000"/>
              </a:lnSpc>
            </a:pP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18–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24</a:t>
            </a:r>
            <a:r>
              <a:rPr sz="1050" spc="229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1050" spc="229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Gen</a:t>
            </a:r>
            <a:r>
              <a:rPr sz="105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spc="-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Z</a:t>
            </a:r>
            <a:endParaRPr sz="10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8760" algn="ctr">
              <a:lnSpc>
                <a:spcPct val="100000"/>
              </a:lnSpc>
              <a:spcBef>
                <a:spcPts val="665"/>
              </a:spcBef>
            </a:pPr>
            <a:r>
              <a:rPr sz="1400" i="1" dirty="0">
                <a:solidFill>
                  <a:srgbClr val="1A1A1A"/>
                </a:solidFill>
                <a:latin typeface="Aptos" panose="020B0004020202020204" pitchFamily="34" charset="0"/>
                <a:cs typeface="Calibri"/>
              </a:rPr>
              <a:t>28</a:t>
            </a:r>
            <a:r>
              <a:rPr sz="1400" i="1" spc="-20" dirty="0">
                <a:solidFill>
                  <a:srgbClr val="1A1A1A"/>
                </a:solidFill>
                <a:latin typeface="Calibri"/>
                <a:cs typeface="Calibri"/>
              </a:rPr>
              <a:t> </a:t>
            </a:r>
            <a:r>
              <a:rPr sz="1400" i="1" spc="-50" dirty="0">
                <a:solidFill>
                  <a:srgbClr val="1A1A1A"/>
                </a:solidFill>
                <a:latin typeface="Calibri"/>
                <a:cs typeface="Calibri"/>
              </a:rPr>
              <a:t>%</a:t>
            </a:r>
            <a:endParaRPr sz="1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795"/>
              </a:spcBef>
            </a:pPr>
            <a:endParaRPr sz="1400" dirty="0">
              <a:latin typeface="Calibri"/>
              <a:cs typeface="Calibri"/>
            </a:endParaRPr>
          </a:p>
          <a:p>
            <a:pPr marL="325755">
              <a:lnSpc>
                <a:spcPct val="100000"/>
              </a:lnSpc>
            </a:pP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25–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35</a:t>
            </a:r>
            <a:r>
              <a:rPr sz="1050" spc="2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1050" spc="229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Миллениалы</a:t>
            </a:r>
            <a:endParaRPr sz="10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R="1194435" algn="r">
              <a:lnSpc>
                <a:spcPct val="100000"/>
              </a:lnSpc>
              <a:spcBef>
                <a:spcPts val="680"/>
              </a:spcBef>
            </a:pPr>
            <a:r>
              <a:rPr sz="1400" i="1" dirty="0">
                <a:solidFill>
                  <a:srgbClr val="1A1A1A"/>
                </a:solidFill>
                <a:latin typeface="Aptos" panose="020B0004020202020204" pitchFamily="34" charset="0"/>
                <a:cs typeface="Calibri"/>
              </a:rPr>
              <a:t>42</a:t>
            </a:r>
            <a:r>
              <a:rPr sz="1400" i="1" spc="-20" dirty="0">
                <a:solidFill>
                  <a:srgbClr val="1A1A1A"/>
                </a:solidFill>
                <a:latin typeface="Calibri"/>
                <a:cs typeface="Calibri"/>
              </a:rPr>
              <a:t> </a:t>
            </a:r>
            <a:r>
              <a:rPr sz="1400" i="1" spc="-50" dirty="0">
                <a:solidFill>
                  <a:srgbClr val="1A1A1A"/>
                </a:solidFill>
                <a:latin typeface="Calibri"/>
                <a:cs typeface="Calibri"/>
              </a:rPr>
              <a:t>%</a:t>
            </a:r>
            <a:endParaRPr sz="1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790"/>
              </a:spcBef>
            </a:pPr>
            <a:endParaRPr sz="1400" dirty="0">
              <a:latin typeface="Calibri"/>
              <a:cs typeface="Calibri"/>
            </a:endParaRPr>
          </a:p>
          <a:p>
            <a:pPr marL="325755">
              <a:lnSpc>
                <a:spcPct val="100000"/>
              </a:lnSpc>
            </a:pP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35–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50</a:t>
            </a:r>
            <a:r>
              <a:rPr sz="1050" spc="2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1050" spc="229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Core</a:t>
            </a:r>
            <a:endParaRPr sz="10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531495" algn="ctr">
              <a:lnSpc>
                <a:spcPct val="100000"/>
              </a:lnSpc>
              <a:spcBef>
                <a:spcPts val="665"/>
              </a:spcBef>
            </a:pPr>
            <a:r>
              <a:rPr sz="1400" i="1" dirty="0">
                <a:solidFill>
                  <a:srgbClr val="1A1A1A"/>
                </a:solidFill>
                <a:latin typeface="Aptos" panose="020B0004020202020204" pitchFamily="34" charset="0"/>
                <a:cs typeface="Calibri"/>
              </a:rPr>
              <a:t>30</a:t>
            </a:r>
            <a:r>
              <a:rPr sz="1400" i="1" spc="-20" dirty="0">
                <a:solidFill>
                  <a:srgbClr val="1A1A1A"/>
                </a:solidFill>
                <a:latin typeface="Calibri"/>
                <a:cs typeface="Calibri"/>
              </a:rPr>
              <a:t> </a:t>
            </a:r>
            <a:r>
              <a:rPr sz="1400" i="1" spc="-50" dirty="0">
                <a:solidFill>
                  <a:srgbClr val="1A1A1A"/>
                </a:solidFill>
                <a:latin typeface="Calibri"/>
                <a:cs typeface="Calibri"/>
              </a:rPr>
              <a:t>%</a:t>
            </a:r>
            <a:endParaRPr lang="ru-RU" sz="1400" i="1" spc="-50" dirty="0">
              <a:solidFill>
                <a:srgbClr val="1A1A1A"/>
              </a:solidFill>
              <a:latin typeface="Calibri"/>
              <a:cs typeface="Calibri"/>
            </a:endParaRPr>
          </a:p>
          <a:p>
            <a:pPr marL="531495" algn="ctr">
              <a:lnSpc>
                <a:spcPct val="100000"/>
              </a:lnSpc>
              <a:spcBef>
                <a:spcPts val="665"/>
              </a:spcBef>
            </a:pPr>
            <a:endParaRPr sz="1400" dirty="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562601" y="2590800"/>
            <a:ext cx="2024380" cy="157094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0" tIns="173990" rIns="0" bIns="0" rtlCol="0">
            <a:spAutoFit/>
          </a:bodyPr>
          <a:lstStyle/>
          <a:p>
            <a:pPr marL="235585">
              <a:lnSpc>
                <a:spcPct val="100000"/>
              </a:lnSpc>
              <a:spcBef>
                <a:spcPts val="1370"/>
              </a:spcBef>
            </a:pPr>
            <a:r>
              <a:rPr sz="22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₽</a:t>
            </a:r>
            <a:r>
              <a:rPr sz="2200" spc="-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8</a:t>
            </a:r>
            <a:r>
              <a:rPr sz="2200" spc="-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spc="-2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000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5585">
              <a:lnSpc>
                <a:spcPct val="100000"/>
              </a:lnSpc>
              <a:spcBef>
                <a:spcPts val="2110"/>
              </a:spcBef>
            </a:pP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Е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</a:t>
            </a:r>
            <a:r>
              <a:rPr sz="800" spc="11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r>
              <a:rPr sz="800" spc="11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Й</a:t>
            </a:r>
            <a:r>
              <a:rPr sz="800" spc="18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Ч</a:t>
            </a:r>
            <a:r>
              <a:rPr sz="800" spc="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Е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</a:t>
            </a:r>
            <a:endParaRPr sz="8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>
              <a:lnSpc>
                <a:spcPct val="100000"/>
              </a:lnSpc>
              <a:spcBef>
                <a:spcPts val="840"/>
              </a:spcBef>
            </a:pPr>
            <a:endParaRPr sz="8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5585">
              <a:lnSpc>
                <a:spcPct val="100000"/>
              </a:lnSpc>
            </a:pPr>
            <a:r>
              <a:rPr sz="95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Чек</a:t>
            </a:r>
            <a:r>
              <a:rPr sz="950" spc="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prof-</a:t>
            </a:r>
            <a:r>
              <a:rPr sz="950" spc="-1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ухода</a:t>
            </a:r>
            <a:r>
              <a:rPr sz="9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.</a:t>
            </a:r>
            <a:endParaRPr lang="ru-RU" sz="950" spc="-10" dirty="0">
              <a:solidFill>
                <a:srgbClr val="494949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5585">
              <a:lnSpc>
                <a:spcPct val="100000"/>
              </a:lnSpc>
            </a:pPr>
            <a:endParaRPr lang="ru-RU" sz="950" spc="-10" dirty="0">
              <a:solidFill>
                <a:srgbClr val="494949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5585">
              <a:lnSpc>
                <a:spcPct val="100000"/>
              </a:lnSpc>
            </a:pPr>
            <a:endParaRPr sz="950" dirty="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738873" y="2590800"/>
            <a:ext cx="2024380" cy="145289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vert="horz" wrap="square" lIns="0" tIns="172720" rIns="0" bIns="0" rtlCol="0">
            <a:spAutoFit/>
          </a:bodyPr>
          <a:lstStyle/>
          <a:p>
            <a:pPr marL="235585">
              <a:lnSpc>
                <a:spcPct val="100000"/>
              </a:lnSpc>
              <a:spcBef>
                <a:spcPts val="1360"/>
              </a:spcBef>
            </a:pPr>
            <a:r>
              <a:rPr sz="2200" i="1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₽</a:t>
            </a:r>
            <a:r>
              <a:rPr sz="2200" i="1" spc="-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i="1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2</a:t>
            </a:r>
            <a:r>
              <a:rPr sz="2200" i="1" spc="-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ru-RU" sz="2200" i="1" spc="-2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1</a:t>
            </a:r>
            <a:r>
              <a:rPr sz="2200" i="1" spc="-2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00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5585">
              <a:lnSpc>
                <a:spcPct val="100000"/>
              </a:lnSpc>
              <a:spcBef>
                <a:spcPts val="2120"/>
              </a:spcBef>
            </a:pP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</a:t>
            </a:r>
            <a:r>
              <a:rPr sz="800" spc="9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.</a:t>
            </a:r>
            <a:r>
              <a:rPr sz="800" spc="19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Ц</a:t>
            </a:r>
            <a:r>
              <a:rPr sz="800" spc="12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Е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</a:t>
            </a:r>
            <a:r>
              <a:rPr sz="800" spc="12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</a:t>
            </a:r>
            <a:endParaRPr sz="8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>
              <a:lnSpc>
                <a:spcPct val="100000"/>
              </a:lnSpc>
              <a:spcBef>
                <a:spcPts val="445"/>
              </a:spcBef>
            </a:pPr>
            <a:endParaRPr sz="8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5585" marR="501015">
              <a:lnSpc>
                <a:spcPct val="134700"/>
              </a:lnSpc>
            </a:pPr>
            <a:r>
              <a:rPr sz="9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Средняя</a:t>
            </a:r>
            <a:r>
              <a:rPr sz="95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оптовая</a:t>
            </a:r>
            <a:r>
              <a:rPr sz="950" spc="-5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цена</a:t>
            </a:r>
            <a:r>
              <a:rPr sz="95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за</a:t>
            </a:r>
            <a:r>
              <a:rPr sz="9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spc="-1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единицу</a:t>
            </a:r>
            <a:r>
              <a:rPr sz="9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.</a:t>
            </a:r>
            <a:endParaRPr lang="ru-RU" sz="950" spc="-10" dirty="0">
              <a:solidFill>
                <a:srgbClr val="494949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915144" y="2590800"/>
            <a:ext cx="2215633" cy="14541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173990" rIns="0" bIns="0" rtlCol="0">
            <a:spAutoFit/>
          </a:bodyPr>
          <a:lstStyle/>
          <a:p>
            <a:pPr marL="236220">
              <a:lnSpc>
                <a:spcPct val="100000"/>
              </a:lnSpc>
              <a:spcBef>
                <a:spcPts val="1370"/>
              </a:spcBef>
            </a:pPr>
            <a:r>
              <a:rPr sz="22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₽</a:t>
            </a:r>
            <a:r>
              <a:rPr sz="2200" spc="-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4</a:t>
            </a:r>
            <a:r>
              <a:rPr sz="2200" spc="-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spc="-2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300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6220">
              <a:lnSpc>
                <a:spcPct val="100000"/>
              </a:lnSpc>
              <a:spcBef>
                <a:spcPts val="2120"/>
              </a:spcBef>
            </a:pP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</a:t>
            </a:r>
            <a:r>
              <a:rPr sz="800" spc="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Е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</a:t>
            </a:r>
            <a:r>
              <a:rPr sz="800" spc="11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Я</a:t>
            </a:r>
            <a:r>
              <a:rPr sz="800" spc="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Я</a:t>
            </a:r>
            <a:r>
              <a:rPr sz="800" spc="18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</a:t>
            </a:r>
            <a:r>
              <a:rPr sz="800" spc="12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Ц</a:t>
            </a:r>
            <a:endParaRPr sz="8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>
              <a:lnSpc>
                <a:spcPct val="100000"/>
              </a:lnSpc>
              <a:spcBef>
                <a:spcPts val="434"/>
              </a:spcBef>
            </a:pPr>
            <a:endParaRPr sz="8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6220" marR="512445">
              <a:lnSpc>
                <a:spcPct val="134700"/>
              </a:lnSpc>
            </a:pPr>
            <a:r>
              <a:rPr sz="9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Средняя</a:t>
            </a:r>
            <a:r>
              <a:rPr sz="95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РРЦ</a:t>
            </a:r>
            <a:r>
              <a:rPr sz="95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за</a:t>
            </a:r>
            <a:r>
              <a:rPr sz="95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единицу товара.</a:t>
            </a:r>
            <a:endParaRPr sz="9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562601" y="4328161"/>
            <a:ext cx="2024380" cy="1279196"/>
          </a:xfrm>
          <a:prstGeom prst="rect">
            <a:avLst/>
          </a:prstGeom>
          <a:solidFill>
            <a:schemeClr val="bg1">
              <a:lumMod val="95000"/>
            </a:schemeClr>
          </a:solidFill>
          <a:ln w="3175">
            <a:noFill/>
          </a:ln>
        </p:spPr>
        <p:txBody>
          <a:bodyPr vert="horz" wrap="square" lIns="0" tIns="174625" rIns="0" bIns="0" rtlCol="0">
            <a:spAutoFit/>
          </a:bodyPr>
          <a:lstStyle/>
          <a:p>
            <a:pPr marL="235585">
              <a:lnSpc>
                <a:spcPct val="100000"/>
              </a:lnSpc>
              <a:spcBef>
                <a:spcPts val="1375"/>
              </a:spcBef>
            </a:pPr>
            <a:r>
              <a:rPr sz="2200" spc="-2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70%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5585">
              <a:lnSpc>
                <a:spcPct val="100000"/>
              </a:lnSpc>
              <a:spcBef>
                <a:spcPts val="2105"/>
              </a:spcBef>
            </a:pP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800" spc="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</a:t>
            </a:r>
            <a:r>
              <a:rPr sz="800" spc="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З</a:t>
            </a:r>
            <a:r>
              <a:rPr sz="800" spc="12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</a:t>
            </a:r>
            <a:r>
              <a:rPr sz="800" spc="12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</a:t>
            </a:r>
            <a:r>
              <a:rPr sz="800" spc="18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1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8</a:t>
            </a:r>
            <a:r>
              <a:rPr sz="800" spc="12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–</a:t>
            </a:r>
            <a:r>
              <a:rPr sz="800" spc="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3</a:t>
            </a:r>
            <a:r>
              <a:rPr sz="800" spc="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5</a:t>
            </a:r>
            <a:r>
              <a:rPr sz="800" spc="5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endParaRPr sz="8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>
              <a:lnSpc>
                <a:spcPct val="100000"/>
              </a:lnSpc>
              <a:spcBef>
                <a:spcPts val="844"/>
              </a:spcBef>
            </a:pPr>
            <a:endParaRPr sz="8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5585">
              <a:lnSpc>
                <a:spcPct val="100000"/>
              </a:lnSpc>
            </a:pPr>
            <a:r>
              <a:rPr sz="9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Ядро</a:t>
            </a:r>
            <a:r>
              <a:rPr sz="950" spc="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fashion-beauty.</a:t>
            </a:r>
            <a:endParaRPr sz="9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738872" y="4328161"/>
            <a:ext cx="2176271" cy="1292020"/>
          </a:xfrm>
          <a:prstGeom prst="rect">
            <a:avLst/>
          </a:prstGeom>
          <a:noFill/>
          <a:ln w="3175">
            <a:noFill/>
          </a:ln>
        </p:spPr>
        <p:txBody>
          <a:bodyPr vert="horz" wrap="square" lIns="0" tIns="174625" rIns="0" bIns="0" rtlCol="0">
            <a:spAutoFit/>
          </a:bodyPr>
          <a:lstStyle/>
          <a:p>
            <a:pPr marL="235585">
              <a:lnSpc>
                <a:spcPct val="100000"/>
              </a:lnSpc>
              <a:spcBef>
                <a:spcPts val="1375"/>
              </a:spcBef>
            </a:pPr>
            <a:r>
              <a:rPr sz="2200" i="1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×</a:t>
            </a:r>
            <a:r>
              <a:rPr sz="2200" i="1" spc="-1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i="1" spc="-2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2,4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5585" marR="939165">
              <a:lnSpc>
                <a:spcPct val="100000"/>
              </a:lnSpc>
              <a:spcBef>
                <a:spcPts val="2105"/>
              </a:spcBef>
            </a:pP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</a:t>
            </a:r>
            <a:r>
              <a:rPr sz="800" spc="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800" spc="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</a:t>
            </a:r>
            <a:r>
              <a:rPr sz="800" spc="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</a:t>
            </a:r>
            <a:r>
              <a:rPr lang="ru-RU" sz="800" spc="12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Я</a:t>
            </a:r>
            <a:r>
              <a:rPr sz="800" spc="5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</a:t>
            </a:r>
            <a:r>
              <a:rPr sz="800" spc="11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</a:t>
            </a:r>
            <a:r>
              <a:rPr sz="80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</a:t>
            </a:r>
            <a:r>
              <a:rPr sz="800" spc="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У</a:t>
            </a:r>
            <a:r>
              <a:rPr sz="80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</a:t>
            </a:r>
            <a:r>
              <a:rPr lang="ru-RU"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</a:t>
            </a:r>
            <a:endParaRPr sz="8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5585">
              <a:lnSpc>
                <a:spcPct val="100000"/>
              </a:lnSpc>
              <a:spcBef>
                <a:spcPts val="860"/>
              </a:spcBef>
            </a:pPr>
            <a:r>
              <a:rPr sz="9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Мастер</a:t>
            </a:r>
            <a:r>
              <a:rPr sz="95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spc="-1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рекомендует</a:t>
            </a:r>
            <a:r>
              <a:rPr sz="9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.</a:t>
            </a:r>
            <a:endParaRPr sz="9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9915145" y="4328161"/>
            <a:ext cx="2024380" cy="1571584"/>
          </a:xfrm>
          <a:prstGeom prst="rect">
            <a:avLst/>
          </a:prstGeom>
          <a:solidFill>
            <a:schemeClr val="bg1">
              <a:lumMod val="95000"/>
            </a:schemeClr>
          </a:solidFill>
          <a:ln w="3175">
            <a:noFill/>
          </a:ln>
        </p:spPr>
        <p:txBody>
          <a:bodyPr vert="horz" wrap="square" lIns="0" tIns="174625" rIns="0" bIns="0" rtlCol="0">
            <a:spAutoFit/>
          </a:bodyPr>
          <a:lstStyle/>
          <a:p>
            <a:pPr marL="236220">
              <a:lnSpc>
                <a:spcPct val="100000"/>
              </a:lnSpc>
              <a:spcBef>
                <a:spcPts val="1375"/>
              </a:spcBef>
            </a:pPr>
            <a:r>
              <a:rPr sz="220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Gen</a:t>
            </a:r>
            <a:r>
              <a:rPr sz="2200" spc="-2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spc="-50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Z</a:t>
            </a:r>
            <a:endParaRPr sz="2200" dirty="0">
              <a:solidFill>
                <a:schemeClr val="tx1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6220">
              <a:lnSpc>
                <a:spcPct val="100000"/>
              </a:lnSpc>
              <a:spcBef>
                <a:spcPts val="2105"/>
              </a:spcBef>
            </a:pP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</a:t>
            </a:r>
            <a:r>
              <a:rPr sz="800" spc="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Е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</a:t>
            </a:r>
            <a:r>
              <a:rPr sz="800" spc="11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</a:t>
            </a:r>
            <a:r>
              <a:rPr sz="800" spc="12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r>
              <a:rPr sz="800" spc="11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0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</a:t>
            </a:r>
            <a:endParaRPr sz="8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>
              <a:lnSpc>
                <a:spcPct val="100000"/>
              </a:lnSpc>
              <a:spcBef>
                <a:spcPts val="844"/>
              </a:spcBef>
            </a:pPr>
            <a:endParaRPr sz="8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6220">
              <a:lnSpc>
                <a:spcPct val="100000"/>
              </a:lnSpc>
            </a:pPr>
            <a:r>
              <a:rPr sz="9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TikTok</a:t>
            </a:r>
            <a:r>
              <a:rPr sz="95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/</a:t>
            </a:r>
            <a:r>
              <a:rPr sz="95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Reels</a:t>
            </a:r>
            <a:r>
              <a:rPr sz="950" spc="19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950" spc="18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So</a:t>
            </a:r>
            <a:r>
              <a:rPr sz="9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5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Pure.</a:t>
            </a:r>
            <a:endParaRPr lang="ru-RU" sz="950" spc="-20" dirty="0">
              <a:solidFill>
                <a:srgbClr val="494949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6220">
              <a:lnSpc>
                <a:spcPct val="100000"/>
              </a:lnSpc>
            </a:pPr>
            <a:endParaRPr lang="ru-RU" sz="950" spc="-20" dirty="0">
              <a:solidFill>
                <a:srgbClr val="494949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36220">
              <a:lnSpc>
                <a:spcPct val="100000"/>
              </a:lnSpc>
            </a:pPr>
            <a:endParaRPr sz="950" dirty="0">
              <a:latin typeface="Calibri"/>
              <a:cs typeface="Calibri"/>
            </a:endParaRPr>
          </a:p>
        </p:txBody>
      </p:sp>
      <p:sp>
        <p:nvSpPr>
          <p:cNvPr id="25" name="Google Shape;134;p37">
            <a:extLst>
              <a:ext uri="{FF2B5EF4-FFF2-40B4-BE49-F238E27FC236}">
                <a16:creationId xmlns:a16="http://schemas.microsoft.com/office/drawing/2014/main" id="{62DE5C1B-F8AA-6732-CE93-0724B2B0E24D}"/>
              </a:ext>
            </a:extLst>
          </p:cNvPr>
          <p:cNvSpPr txBox="1"/>
          <p:nvPr/>
        </p:nvSpPr>
        <p:spPr>
          <a:xfrm>
            <a:off x="376014" y="483283"/>
            <a:ext cx="9148985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algn="l" defTabSz="1219170" rtl="0">
              <a:lnSpc>
                <a:spcPct val="80000"/>
              </a:lnSpc>
              <a:buClr>
                <a:srgbClr val="000000"/>
              </a:buCl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Готовый сегмент</a:t>
            </a:r>
            <a:r>
              <a:rPr lang="en-GB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 </a:t>
            </a:r>
            <a:r>
              <a:rPr lang="ru-RU" sz="4667" i="1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Display Li" pitchFamily="50" charset="0"/>
                <a:sym typeface="Arial"/>
              </a:rPr>
              <a:t>для сети </a:t>
            </a:r>
            <a:endParaRPr lang="en-US" sz="4667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Display Li" pitchFamily="50" charset="0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object 5"/>
          <p:cNvGrpSpPr/>
          <p:nvPr/>
        </p:nvGrpSpPr>
        <p:grpSpPr>
          <a:xfrm>
            <a:off x="464566" y="2651760"/>
            <a:ext cx="2673350" cy="3749040"/>
            <a:chOff x="-776226" y="3006259"/>
            <a:chExt cx="2673350" cy="3749040"/>
          </a:xfrm>
        </p:grpSpPr>
        <p:sp>
          <p:nvSpPr>
            <p:cNvPr id="6" name="object 6"/>
            <p:cNvSpPr/>
            <p:nvPr/>
          </p:nvSpPr>
          <p:spPr>
            <a:xfrm>
              <a:off x="-776226" y="3006259"/>
              <a:ext cx="2673350" cy="3749040"/>
            </a:xfrm>
            <a:custGeom>
              <a:avLst/>
              <a:gdLst/>
              <a:ahLst/>
              <a:cxnLst/>
              <a:rect l="l" t="t" r="r" b="b"/>
              <a:pathLst>
                <a:path w="2673350" h="3749040">
                  <a:moveTo>
                    <a:pt x="2673096" y="0"/>
                  </a:moveTo>
                  <a:lnTo>
                    <a:pt x="0" y="0"/>
                  </a:lnTo>
                  <a:lnTo>
                    <a:pt x="0" y="3749040"/>
                  </a:lnTo>
                  <a:lnTo>
                    <a:pt x="2673096" y="3749040"/>
                  </a:lnTo>
                  <a:lnTo>
                    <a:pt x="267309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 descr="prod_care.pn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-493948" y="3219619"/>
              <a:ext cx="2124456" cy="2011680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-501906" y="5483011"/>
              <a:ext cx="2124710" cy="0"/>
            </a:xfrm>
            <a:custGeom>
              <a:avLst/>
              <a:gdLst/>
              <a:ahLst/>
              <a:cxnLst/>
              <a:rect l="l" t="t" r="r" b="b"/>
              <a:pathLst>
                <a:path w="2124710">
                  <a:moveTo>
                    <a:pt x="0" y="0"/>
                  </a:moveTo>
                  <a:lnTo>
                    <a:pt x="2124455" y="0"/>
                  </a:lnTo>
                </a:path>
              </a:pathLst>
            </a:custGeom>
            <a:ln w="9525">
              <a:solidFill>
                <a:srgbClr val="D9CF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58343" y="2651760"/>
            <a:ext cx="2686050" cy="3761740"/>
          </a:xfrm>
          <a:prstGeom prst="rect">
            <a:avLst/>
          </a:prstGeom>
          <a:ln w="3175">
            <a:noFill/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65"/>
              </a:spcBef>
            </a:pPr>
            <a:endParaRPr sz="2000" dirty="0">
              <a:latin typeface="Times New Roman"/>
              <a:cs typeface="Times New Roman"/>
            </a:endParaRPr>
          </a:p>
          <a:p>
            <a:pPr marL="280670">
              <a:lnSpc>
                <a:spcPct val="100000"/>
              </a:lnSpc>
            </a:pPr>
            <a:r>
              <a:rPr sz="20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r>
              <a:rPr sz="2000" spc="-3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000" spc="-2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Care</a:t>
            </a:r>
            <a:endParaRPr sz="20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80670" marR="297180">
              <a:lnSpc>
                <a:spcPts val="1010"/>
              </a:lnSpc>
              <a:spcBef>
                <a:spcPts val="770"/>
              </a:spcBef>
            </a:pPr>
            <a:r>
              <a:rPr sz="850" spc="7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Шампуни</a:t>
            </a:r>
            <a:r>
              <a:rPr sz="850" spc="48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850" spc="47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spc="7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Маски</a:t>
            </a:r>
            <a:r>
              <a:rPr sz="850" spc="49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850" spc="47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spc="70" dirty="0" err="1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Кондиционеры</a:t>
            </a:r>
            <a:endParaRPr sz="8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R="272415" algn="r">
              <a:lnSpc>
                <a:spcPct val="100000"/>
              </a:lnSpc>
              <a:spcBef>
                <a:spcPts val="465"/>
              </a:spcBef>
            </a:pPr>
            <a:endParaRPr sz="1600" dirty="0">
              <a:latin typeface="Calibri"/>
              <a:cs typeface="Calibr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340608" y="2651760"/>
            <a:ext cx="2673350" cy="3749040"/>
            <a:chOff x="3340608" y="2651760"/>
            <a:chExt cx="2673350" cy="3749040"/>
          </a:xfrm>
        </p:grpSpPr>
        <p:sp>
          <p:nvSpPr>
            <p:cNvPr id="11" name="object 11"/>
            <p:cNvSpPr/>
            <p:nvPr/>
          </p:nvSpPr>
          <p:spPr>
            <a:xfrm>
              <a:off x="3340608" y="2651760"/>
              <a:ext cx="2673350" cy="3749040"/>
            </a:xfrm>
            <a:custGeom>
              <a:avLst/>
              <a:gdLst/>
              <a:ahLst/>
              <a:cxnLst/>
              <a:rect l="l" t="t" r="r" b="b"/>
              <a:pathLst>
                <a:path w="2673350" h="3749040">
                  <a:moveTo>
                    <a:pt x="2673095" y="0"/>
                  </a:moveTo>
                  <a:lnTo>
                    <a:pt x="0" y="0"/>
                  </a:lnTo>
                  <a:lnTo>
                    <a:pt x="0" y="3749040"/>
                  </a:lnTo>
                  <a:lnTo>
                    <a:pt x="2673095" y="3749040"/>
                  </a:lnTo>
                  <a:lnTo>
                    <a:pt x="267309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 descr="prod_sopure.png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14928" y="2926080"/>
              <a:ext cx="2124455" cy="2011680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3614928" y="5120639"/>
              <a:ext cx="2124710" cy="0"/>
            </a:xfrm>
            <a:custGeom>
              <a:avLst/>
              <a:gdLst/>
              <a:ahLst/>
              <a:cxnLst/>
              <a:rect l="l" t="t" r="r" b="b"/>
              <a:pathLst>
                <a:path w="2124710">
                  <a:moveTo>
                    <a:pt x="0" y="0"/>
                  </a:moveTo>
                  <a:lnTo>
                    <a:pt x="2124456" y="0"/>
                  </a:lnTo>
                </a:path>
              </a:pathLst>
            </a:custGeom>
            <a:ln w="9525">
              <a:solidFill>
                <a:srgbClr val="D9CF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3368020" y="2636520"/>
            <a:ext cx="2686050" cy="3761740"/>
          </a:xfrm>
          <a:prstGeom prst="rect">
            <a:avLst/>
          </a:prstGeom>
          <a:ln w="3175">
            <a:noFill/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65"/>
              </a:spcBef>
            </a:pPr>
            <a:endParaRPr sz="2000" dirty="0">
              <a:latin typeface="Times New Roman"/>
              <a:cs typeface="Times New Roman"/>
            </a:endParaRPr>
          </a:p>
          <a:p>
            <a:pPr marL="280670">
              <a:lnSpc>
                <a:spcPct val="100000"/>
              </a:lnSpc>
            </a:pPr>
            <a:r>
              <a:rPr sz="2000" i="1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So</a:t>
            </a:r>
            <a:r>
              <a:rPr sz="2000" i="1" spc="-2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Pure</a:t>
            </a:r>
            <a:endParaRPr sz="20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80670">
              <a:lnSpc>
                <a:spcPct val="100000"/>
              </a:lnSpc>
              <a:spcBef>
                <a:spcPts val="1240"/>
              </a:spcBef>
            </a:pPr>
            <a:r>
              <a:rPr sz="850" spc="8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Веганская</a:t>
            </a:r>
            <a:r>
              <a:rPr sz="850" spc="229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spc="6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эко-</a:t>
            </a:r>
            <a:r>
              <a:rPr sz="850" spc="-9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spc="5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линия</a:t>
            </a:r>
            <a:endParaRPr sz="8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R="271780" algn="r">
              <a:lnSpc>
                <a:spcPct val="100000"/>
              </a:lnSpc>
              <a:spcBef>
                <a:spcPts val="1005"/>
              </a:spcBef>
            </a:pPr>
            <a:endParaRPr sz="1600" dirty="0">
              <a:latin typeface="Calibri"/>
              <a:cs typeface="Calibr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6178296" y="2651760"/>
            <a:ext cx="2673350" cy="3749040"/>
            <a:chOff x="6178296" y="2651760"/>
            <a:chExt cx="2673350" cy="3749040"/>
          </a:xfrm>
          <a:solidFill>
            <a:schemeClr val="bg1">
              <a:lumMod val="85000"/>
            </a:schemeClr>
          </a:solidFill>
        </p:grpSpPr>
        <p:sp>
          <p:nvSpPr>
            <p:cNvPr id="16" name="object 16"/>
            <p:cNvSpPr/>
            <p:nvPr/>
          </p:nvSpPr>
          <p:spPr>
            <a:xfrm>
              <a:off x="6178296" y="2651760"/>
              <a:ext cx="2673350" cy="3749040"/>
            </a:xfrm>
            <a:custGeom>
              <a:avLst/>
              <a:gdLst/>
              <a:ahLst/>
              <a:cxnLst/>
              <a:rect l="l" t="t" r="r" b="b"/>
              <a:pathLst>
                <a:path w="2673350" h="3749040">
                  <a:moveTo>
                    <a:pt x="2673096" y="0"/>
                  </a:moveTo>
                  <a:lnTo>
                    <a:pt x="0" y="0"/>
                  </a:lnTo>
                  <a:lnTo>
                    <a:pt x="0" y="3749040"/>
                  </a:lnTo>
                  <a:lnTo>
                    <a:pt x="2673096" y="3749040"/>
                  </a:lnTo>
                  <a:lnTo>
                    <a:pt x="2673096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 descr="prod_style.png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52616" y="2819400"/>
              <a:ext cx="2124456" cy="2011680"/>
            </a:xfrm>
            <a:prstGeom prst="rect">
              <a:avLst/>
            </a:prstGeom>
            <a:grpFill/>
          </p:spPr>
        </p:pic>
        <p:sp>
          <p:nvSpPr>
            <p:cNvPr id="18" name="object 18"/>
            <p:cNvSpPr/>
            <p:nvPr/>
          </p:nvSpPr>
          <p:spPr>
            <a:xfrm>
              <a:off x="6452616" y="5120639"/>
              <a:ext cx="2124710" cy="0"/>
            </a:xfrm>
            <a:custGeom>
              <a:avLst/>
              <a:gdLst/>
              <a:ahLst/>
              <a:cxnLst/>
              <a:rect l="l" t="t" r="r" b="b"/>
              <a:pathLst>
                <a:path w="2124709">
                  <a:moveTo>
                    <a:pt x="0" y="0"/>
                  </a:moveTo>
                  <a:lnTo>
                    <a:pt x="2124456" y="0"/>
                  </a:lnTo>
                </a:path>
              </a:pathLst>
            </a:custGeom>
            <a:grpFill/>
            <a:ln w="9525">
              <a:solidFill>
                <a:srgbClr val="D9CF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6137189" y="2651760"/>
            <a:ext cx="2686050" cy="4072910"/>
          </a:xfrm>
          <a:prstGeom prst="rect">
            <a:avLst/>
          </a:prstGeom>
          <a:ln w="3175">
            <a:noFill/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65"/>
              </a:spcBef>
            </a:pPr>
            <a:endParaRPr sz="2000" dirty="0">
              <a:latin typeface="Times New Roman"/>
              <a:cs typeface="Times New Roman"/>
            </a:endParaRPr>
          </a:p>
          <a:p>
            <a:pPr marL="280670">
              <a:lnSpc>
                <a:spcPct val="100000"/>
              </a:lnSpc>
            </a:pPr>
            <a:r>
              <a:rPr sz="20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r>
              <a:rPr sz="2000" spc="-3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000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Style</a:t>
            </a:r>
            <a:endParaRPr sz="20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280670">
              <a:lnSpc>
                <a:spcPct val="100000"/>
              </a:lnSpc>
              <a:spcBef>
                <a:spcPts val="1240"/>
              </a:spcBef>
            </a:pPr>
            <a:r>
              <a:rPr sz="850" spc="6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Лаки</a:t>
            </a:r>
            <a:r>
              <a:rPr sz="850" spc="49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850" spc="47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spc="7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Воски</a:t>
            </a:r>
            <a:r>
              <a:rPr sz="850" spc="49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850" spc="47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spc="60" dirty="0" err="1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Муссы</a:t>
            </a:r>
            <a:r>
              <a:rPr lang="ru-RU" sz="850" spc="6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ru-RU"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lang="ru-RU" sz="850" spc="47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ru-RU" sz="850" spc="6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Спреи Текстурайзеры</a:t>
            </a:r>
            <a:endParaRPr sz="8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R="271780" algn="r">
              <a:lnSpc>
                <a:spcPct val="100000"/>
              </a:lnSpc>
              <a:spcBef>
                <a:spcPts val="994"/>
              </a:spcBef>
            </a:pPr>
            <a:endParaRPr sz="1600" dirty="0">
              <a:latin typeface="Calibri"/>
              <a:cs typeface="Calibri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9015983" y="2645410"/>
            <a:ext cx="2673350" cy="3749040"/>
            <a:chOff x="9015983" y="2651760"/>
            <a:chExt cx="2673350" cy="3749040"/>
          </a:xfrm>
          <a:solidFill>
            <a:schemeClr val="bg1">
              <a:lumMod val="85000"/>
            </a:schemeClr>
          </a:solidFill>
        </p:grpSpPr>
        <p:sp>
          <p:nvSpPr>
            <p:cNvPr id="21" name="object 21"/>
            <p:cNvSpPr/>
            <p:nvPr/>
          </p:nvSpPr>
          <p:spPr>
            <a:xfrm>
              <a:off x="9015983" y="2651760"/>
              <a:ext cx="2673350" cy="3749040"/>
            </a:xfrm>
            <a:custGeom>
              <a:avLst/>
              <a:gdLst/>
              <a:ahLst/>
              <a:cxnLst/>
              <a:rect l="l" t="t" r="r" b="b"/>
              <a:pathLst>
                <a:path w="2673350" h="3749040">
                  <a:moveTo>
                    <a:pt x="2673096" y="0"/>
                  </a:moveTo>
                  <a:lnTo>
                    <a:pt x="0" y="0"/>
                  </a:lnTo>
                  <a:lnTo>
                    <a:pt x="0" y="3749040"/>
                  </a:lnTo>
                  <a:lnTo>
                    <a:pt x="2673096" y="3749040"/>
                  </a:lnTo>
                  <a:lnTo>
                    <a:pt x="2673096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9015983" y="2651760"/>
              <a:ext cx="2673350" cy="3749040"/>
            </a:xfrm>
            <a:custGeom>
              <a:avLst/>
              <a:gdLst/>
              <a:ahLst/>
              <a:cxnLst/>
              <a:rect l="l" t="t" r="r" b="b"/>
              <a:pathLst>
                <a:path w="2673350" h="3749040">
                  <a:moveTo>
                    <a:pt x="0" y="3749040"/>
                  </a:moveTo>
                  <a:lnTo>
                    <a:pt x="2673096" y="3749040"/>
                  </a:lnTo>
                  <a:lnTo>
                    <a:pt x="2673096" y="0"/>
                  </a:lnTo>
                  <a:lnTo>
                    <a:pt x="0" y="0"/>
                  </a:lnTo>
                  <a:lnTo>
                    <a:pt x="0" y="3749040"/>
                  </a:lnTo>
                  <a:close/>
                </a:path>
              </a:pathLst>
            </a:custGeom>
            <a:grpFill/>
            <a:ln w="12700">
              <a:solidFill>
                <a:srgbClr val="F9EAE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9290303" y="5120639"/>
              <a:ext cx="2124710" cy="0"/>
            </a:xfrm>
            <a:custGeom>
              <a:avLst/>
              <a:gdLst/>
              <a:ahLst/>
              <a:cxnLst/>
              <a:rect l="l" t="t" r="r" b="b"/>
              <a:pathLst>
                <a:path w="2124709">
                  <a:moveTo>
                    <a:pt x="0" y="0"/>
                  </a:moveTo>
                  <a:lnTo>
                    <a:pt x="2124455" y="0"/>
                  </a:lnTo>
                </a:path>
              </a:pathLst>
            </a:custGeom>
            <a:grpFill/>
            <a:ln w="9525">
              <a:solidFill>
                <a:srgbClr val="D9CF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9246552" y="5441007"/>
            <a:ext cx="1919033" cy="6052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i="1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1922</a:t>
            </a:r>
            <a:r>
              <a:rPr sz="2000" i="1" spc="-2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J.M.</a:t>
            </a:r>
            <a:endParaRPr sz="20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40"/>
              </a:spcBef>
            </a:pPr>
            <a:r>
              <a:rPr sz="850" spc="7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Мужской</a:t>
            </a:r>
            <a:r>
              <a:rPr sz="850" spc="22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spc="6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уход</a:t>
            </a:r>
            <a:r>
              <a:rPr sz="850" spc="48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850" spc="47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spc="6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Стайлинг</a:t>
            </a:r>
            <a:endParaRPr sz="8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8849614" y="3136265"/>
            <a:ext cx="2877820" cy="1984375"/>
            <a:chOff x="8851392" y="3113532"/>
            <a:chExt cx="2877820" cy="1984375"/>
          </a:xfrm>
        </p:grpSpPr>
        <p:pic>
          <p:nvPicPr>
            <p:cNvPr id="27" name="object 2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477500" y="3124200"/>
              <a:ext cx="1251203" cy="17084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695688" y="3726180"/>
              <a:ext cx="1382268" cy="137160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851392" y="3113532"/>
              <a:ext cx="1423416" cy="1898904"/>
            </a:xfrm>
            <a:prstGeom prst="rect">
              <a:avLst/>
            </a:prstGeom>
          </p:spPr>
        </p:pic>
      </p:grpSp>
      <p:sp>
        <p:nvSpPr>
          <p:cNvPr id="31" name="Google Shape;134;p37">
            <a:extLst>
              <a:ext uri="{FF2B5EF4-FFF2-40B4-BE49-F238E27FC236}">
                <a16:creationId xmlns:a16="http://schemas.microsoft.com/office/drawing/2014/main" id="{50E8C52E-2DAA-01BC-7E61-939563A6B877}"/>
              </a:ext>
            </a:extLst>
          </p:cNvPr>
          <p:cNvSpPr txBox="1"/>
          <p:nvPr/>
        </p:nvSpPr>
        <p:spPr>
          <a:xfrm>
            <a:off x="376014" y="483283"/>
            <a:ext cx="9148985" cy="6668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algn="l" defTabSz="1219170" rtl="0">
              <a:lnSpc>
                <a:spcPct val="80000"/>
              </a:lnSpc>
              <a:buClr>
                <a:srgbClr val="000000"/>
              </a:buCl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Четыре линии </a:t>
            </a:r>
            <a:r>
              <a:rPr lang="ru-RU" sz="4667" i="1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Display Li" pitchFamily="50" charset="0"/>
                <a:sym typeface="Arial"/>
              </a:rPr>
              <a:t>в ассортименте</a:t>
            </a:r>
            <a:endParaRPr lang="en-US" sz="4667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Display Li" pitchFamily="50" charset="0"/>
              <a:sym typeface="Arial"/>
            </a:endParaRPr>
          </a:p>
        </p:txBody>
      </p:sp>
      <p:pic>
        <p:nvPicPr>
          <p:cNvPr id="34" name="Picture 8">
            <a:extLst>
              <a:ext uri="{FF2B5EF4-FFF2-40B4-BE49-F238E27FC236}">
                <a16:creationId xmlns:a16="http://schemas.microsoft.com/office/drawing/2014/main" id="{E8EC331E-8CD3-B84D-BC4A-BE4E9298253A}"/>
              </a:ext>
            </a:extLst>
          </p:cNvPr>
          <p:cNvPicPr/>
          <p:nvPr/>
        </p:nvPicPr>
        <p:blipFill>
          <a:blip r:embed="rId8"/>
          <a:stretch>
            <a:fillRect/>
          </a:stretch>
        </p:blipFill>
        <p:spPr>
          <a:xfrm>
            <a:off x="10633014" y="689627"/>
            <a:ext cx="1156798" cy="27745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490218" y="1652355"/>
            <a:ext cx="5834381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Прогноз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структуры</a:t>
            </a:r>
            <a:r>
              <a:rPr sz="1200" spc="-4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розничных</a:t>
            </a:r>
            <a:r>
              <a:rPr sz="12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продаж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r>
              <a:rPr sz="1200" spc="-4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первый</a:t>
            </a:r>
            <a:r>
              <a:rPr sz="12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год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листинга.</a:t>
            </a:r>
            <a:endParaRPr sz="1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90218" y="2895600"/>
            <a:ext cx="2493011" cy="5790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r>
              <a:rPr sz="2200" spc="-1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spc="-2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Care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35"/>
              </a:spcBef>
            </a:pPr>
            <a:r>
              <a:rPr sz="900" spc="7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Шампуни</a:t>
            </a:r>
            <a:r>
              <a:rPr sz="900" spc="15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900" spc="49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spc="7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Маски</a:t>
            </a:r>
            <a:r>
              <a:rPr sz="900" spc="49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900" spc="49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spc="7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Кондиционеры</a:t>
            </a:r>
            <a:endParaRPr sz="9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102610" y="3020186"/>
            <a:ext cx="4950460" cy="378460"/>
            <a:chOff x="3102610" y="3312921"/>
            <a:chExt cx="4950460" cy="378460"/>
          </a:xfrm>
          <a:solidFill>
            <a:schemeClr val="bg1">
              <a:lumMod val="65000"/>
            </a:schemeClr>
          </a:solidFill>
        </p:grpSpPr>
        <p:sp>
          <p:nvSpPr>
            <p:cNvPr id="8" name="object 8"/>
            <p:cNvSpPr/>
            <p:nvPr/>
          </p:nvSpPr>
          <p:spPr>
            <a:xfrm>
              <a:off x="3108960" y="3319271"/>
              <a:ext cx="4937760" cy="365760"/>
            </a:xfrm>
            <a:custGeom>
              <a:avLst/>
              <a:gdLst/>
              <a:ahLst/>
              <a:cxnLst/>
              <a:rect l="l" t="t" r="r" b="b"/>
              <a:pathLst>
                <a:path w="4937759" h="365760">
                  <a:moveTo>
                    <a:pt x="4937760" y="0"/>
                  </a:moveTo>
                  <a:lnTo>
                    <a:pt x="0" y="0"/>
                  </a:lnTo>
                  <a:lnTo>
                    <a:pt x="0" y="365759"/>
                  </a:lnTo>
                  <a:lnTo>
                    <a:pt x="4937760" y="365759"/>
                  </a:lnTo>
                  <a:lnTo>
                    <a:pt x="493776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108960" y="3319271"/>
              <a:ext cx="4937760" cy="365760"/>
            </a:xfrm>
            <a:custGeom>
              <a:avLst/>
              <a:gdLst/>
              <a:ahLst/>
              <a:cxnLst/>
              <a:rect l="l" t="t" r="r" b="b"/>
              <a:pathLst>
                <a:path w="4937759" h="365760">
                  <a:moveTo>
                    <a:pt x="0" y="365759"/>
                  </a:moveTo>
                  <a:lnTo>
                    <a:pt x="4937760" y="365759"/>
                  </a:lnTo>
                  <a:lnTo>
                    <a:pt x="4937760" y="0"/>
                  </a:lnTo>
                  <a:lnTo>
                    <a:pt x="0" y="0"/>
                  </a:lnTo>
                  <a:lnTo>
                    <a:pt x="0" y="365759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8172450" y="3009595"/>
            <a:ext cx="57150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i="1" dirty="0">
                <a:solidFill>
                  <a:srgbClr val="1A1A1A"/>
                </a:solidFill>
                <a:latin typeface="Calibri"/>
                <a:cs typeface="Calibri"/>
              </a:rPr>
              <a:t>45</a:t>
            </a:r>
            <a:r>
              <a:rPr sz="2200" i="1" spc="-5" dirty="0">
                <a:solidFill>
                  <a:srgbClr val="1A1A1A"/>
                </a:solidFill>
                <a:latin typeface="Calibri"/>
                <a:cs typeface="Calibri"/>
              </a:rPr>
              <a:t> </a:t>
            </a:r>
            <a:r>
              <a:rPr sz="2200" i="1" spc="-50" dirty="0">
                <a:solidFill>
                  <a:srgbClr val="1A1A1A"/>
                </a:solidFill>
                <a:latin typeface="Calibri"/>
                <a:cs typeface="Calibri"/>
              </a:rPr>
              <a:t>%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90218" y="3673093"/>
            <a:ext cx="1948181" cy="5790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i="1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So</a:t>
            </a:r>
            <a:r>
              <a:rPr sz="2200" i="1" spc="-2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i="1" spc="-2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Pure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900" spc="8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Веганская</a:t>
            </a:r>
            <a:r>
              <a:rPr sz="900" spc="21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spc="6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эко</a:t>
            </a:r>
            <a:r>
              <a:rPr sz="900" spc="-8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-</a:t>
            </a:r>
            <a:r>
              <a:rPr sz="900" spc="-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spc="6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линия</a:t>
            </a:r>
            <a:endParaRPr sz="9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102610" y="3797426"/>
            <a:ext cx="2755900" cy="378460"/>
            <a:chOff x="3102610" y="4090161"/>
            <a:chExt cx="2755900" cy="378460"/>
          </a:xfrm>
          <a:solidFill>
            <a:schemeClr val="bg1">
              <a:lumMod val="75000"/>
            </a:schemeClr>
          </a:solidFill>
        </p:grpSpPr>
        <p:sp>
          <p:nvSpPr>
            <p:cNvPr id="13" name="object 13"/>
            <p:cNvSpPr/>
            <p:nvPr/>
          </p:nvSpPr>
          <p:spPr>
            <a:xfrm>
              <a:off x="3108960" y="4096511"/>
              <a:ext cx="2743200" cy="365760"/>
            </a:xfrm>
            <a:custGeom>
              <a:avLst/>
              <a:gdLst/>
              <a:ahLst/>
              <a:cxnLst/>
              <a:rect l="l" t="t" r="r" b="b"/>
              <a:pathLst>
                <a:path w="2743200" h="365760">
                  <a:moveTo>
                    <a:pt x="2743200" y="0"/>
                  </a:moveTo>
                  <a:lnTo>
                    <a:pt x="0" y="0"/>
                  </a:lnTo>
                  <a:lnTo>
                    <a:pt x="0" y="365760"/>
                  </a:lnTo>
                  <a:lnTo>
                    <a:pt x="2743200" y="365760"/>
                  </a:lnTo>
                  <a:lnTo>
                    <a:pt x="274320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108960" y="4096511"/>
              <a:ext cx="2743200" cy="365760"/>
            </a:xfrm>
            <a:custGeom>
              <a:avLst/>
              <a:gdLst/>
              <a:ahLst/>
              <a:cxnLst/>
              <a:rect l="l" t="t" r="r" b="b"/>
              <a:pathLst>
                <a:path w="2743200" h="365760">
                  <a:moveTo>
                    <a:pt x="0" y="365760"/>
                  </a:moveTo>
                  <a:lnTo>
                    <a:pt x="2743200" y="365760"/>
                  </a:lnTo>
                  <a:lnTo>
                    <a:pt x="2743200" y="0"/>
                  </a:lnTo>
                  <a:lnTo>
                    <a:pt x="0" y="0"/>
                  </a:lnTo>
                  <a:lnTo>
                    <a:pt x="0" y="365760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5977509" y="3787393"/>
            <a:ext cx="57086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i="1" dirty="0">
                <a:solidFill>
                  <a:srgbClr val="1A1A1A"/>
                </a:solidFill>
                <a:latin typeface="Calibri"/>
                <a:cs typeface="Calibri"/>
              </a:rPr>
              <a:t>25</a:t>
            </a:r>
            <a:r>
              <a:rPr sz="2200" i="1" spc="-5" dirty="0">
                <a:solidFill>
                  <a:srgbClr val="1A1A1A"/>
                </a:solidFill>
                <a:latin typeface="Calibri"/>
                <a:cs typeface="Calibri"/>
              </a:rPr>
              <a:t> </a:t>
            </a:r>
            <a:r>
              <a:rPr sz="2200" i="1" spc="-50" dirty="0">
                <a:solidFill>
                  <a:srgbClr val="1A1A1A"/>
                </a:solidFill>
                <a:latin typeface="Calibri"/>
                <a:cs typeface="Calibri"/>
              </a:rPr>
              <a:t>%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90218" y="4448505"/>
            <a:ext cx="2225039" cy="5790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r>
              <a:rPr sz="2200" spc="-7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Style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</a:pPr>
            <a:r>
              <a:rPr sz="900" spc="7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Лаки</a:t>
            </a:r>
            <a:r>
              <a:rPr sz="900" spc="48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900" spc="48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spc="7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Воски</a:t>
            </a:r>
            <a:r>
              <a:rPr sz="900" spc="47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900" spc="48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spc="6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Муссы</a:t>
            </a:r>
            <a:endParaRPr sz="9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3102610" y="4574667"/>
            <a:ext cx="1988185" cy="378460"/>
            <a:chOff x="3102610" y="4867402"/>
            <a:chExt cx="1988185" cy="378460"/>
          </a:xfrm>
          <a:solidFill>
            <a:schemeClr val="bg1">
              <a:lumMod val="85000"/>
            </a:schemeClr>
          </a:solidFill>
        </p:grpSpPr>
        <p:sp>
          <p:nvSpPr>
            <p:cNvPr id="18" name="object 18"/>
            <p:cNvSpPr/>
            <p:nvPr/>
          </p:nvSpPr>
          <p:spPr>
            <a:xfrm>
              <a:off x="3108960" y="4873752"/>
              <a:ext cx="1975485" cy="365760"/>
            </a:xfrm>
            <a:custGeom>
              <a:avLst/>
              <a:gdLst/>
              <a:ahLst/>
              <a:cxnLst/>
              <a:rect l="l" t="t" r="r" b="b"/>
              <a:pathLst>
                <a:path w="1975485" h="365760">
                  <a:moveTo>
                    <a:pt x="1975104" y="0"/>
                  </a:moveTo>
                  <a:lnTo>
                    <a:pt x="0" y="0"/>
                  </a:lnTo>
                  <a:lnTo>
                    <a:pt x="0" y="365760"/>
                  </a:lnTo>
                  <a:lnTo>
                    <a:pt x="1975104" y="365760"/>
                  </a:lnTo>
                  <a:lnTo>
                    <a:pt x="197510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108960" y="4873752"/>
              <a:ext cx="1975485" cy="365760"/>
            </a:xfrm>
            <a:custGeom>
              <a:avLst/>
              <a:gdLst/>
              <a:ahLst/>
              <a:cxnLst/>
              <a:rect l="l" t="t" r="r" b="b"/>
              <a:pathLst>
                <a:path w="1975485" h="365760">
                  <a:moveTo>
                    <a:pt x="0" y="365760"/>
                  </a:moveTo>
                  <a:lnTo>
                    <a:pt x="1975104" y="365760"/>
                  </a:lnTo>
                  <a:lnTo>
                    <a:pt x="1975104" y="0"/>
                  </a:lnTo>
                  <a:lnTo>
                    <a:pt x="0" y="0"/>
                  </a:lnTo>
                  <a:lnTo>
                    <a:pt x="0" y="365760"/>
                  </a:lnTo>
                  <a:close/>
                </a:path>
              </a:pathLst>
            </a:custGeom>
            <a:grpFill/>
            <a:ln w="12699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5209159" y="4562805"/>
            <a:ext cx="57150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i="1" dirty="0">
                <a:solidFill>
                  <a:srgbClr val="1A1A1A"/>
                </a:solidFill>
                <a:latin typeface="Calibri"/>
                <a:cs typeface="Calibri"/>
              </a:rPr>
              <a:t>18</a:t>
            </a:r>
            <a:r>
              <a:rPr sz="2200" i="1" spc="-5" dirty="0">
                <a:solidFill>
                  <a:srgbClr val="1A1A1A"/>
                </a:solidFill>
                <a:latin typeface="Calibri"/>
                <a:cs typeface="Calibri"/>
              </a:rPr>
              <a:t> </a:t>
            </a:r>
            <a:r>
              <a:rPr sz="2200" i="1" spc="-50" dirty="0">
                <a:solidFill>
                  <a:srgbClr val="1A1A1A"/>
                </a:solidFill>
                <a:latin typeface="Calibri"/>
                <a:cs typeface="Calibri"/>
              </a:rPr>
              <a:t>%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90218" y="5227903"/>
            <a:ext cx="1871981" cy="5790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i="1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1922</a:t>
            </a:r>
            <a:r>
              <a:rPr sz="2200" i="1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i="1" spc="-2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J.M.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35"/>
              </a:spcBef>
            </a:pPr>
            <a:r>
              <a:rPr sz="900" spc="7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Мужской</a:t>
            </a:r>
            <a:r>
              <a:rPr sz="900" spc="204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900" spc="6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уход</a:t>
            </a:r>
            <a:r>
              <a:rPr sz="900" spc="1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sz="9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900" spc="15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sz="900" spc="7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Стайлинг</a:t>
            </a:r>
            <a:endParaRPr sz="9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3102610" y="5351906"/>
            <a:ext cx="1329690" cy="378460"/>
            <a:chOff x="3102610" y="5644641"/>
            <a:chExt cx="1329690" cy="378460"/>
          </a:xfrm>
          <a:solidFill>
            <a:schemeClr val="bg1">
              <a:lumMod val="95000"/>
            </a:schemeClr>
          </a:solidFill>
        </p:grpSpPr>
        <p:sp>
          <p:nvSpPr>
            <p:cNvPr id="23" name="object 23"/>
            <p:cNvSpPr/>
            <p:nvPr/>
          </p:nvSpPr>
          <p:spPr>
            <a:xfrm>
              <a:off x="3108960" y="5650991"/>
              <a:ext cx="1316990" cy="365760"/>
            </a:xfrm>
            <a:custGeom>
              <a:avLst/>
              <a:gdLst/>
              <a:ahLst/>
              <a:cxnLst/>
              <a:rect l="l" t="t" r="r" b="b"/>
              <a:pathLst>
                <a:path w="1316989" h="365760">
                  <a:moveTo>
                    <a:pt x="1316736" y="0"/>
                  </a:moveTo>
                  <a:lnTo>
                    <a:pt x="0" y="0"/>
                  </a:lnTo>
                  <a:lnTo>
                    <a:pt x="0" y="365759"/>
                  </a:lnTo>
                  <a:lnTo>
                    <a:pt x="1316736" y="365759"/>
                  </a:lnTo>
                  <a:lnTo>
                    <a:pt x="131673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3108960" y="5650991"/>
              <a:ext cx="1316990" cy="365760"/>
            </a:xfrm>
            <a:custGeom>
              <a:avLst/>
              <a:gdLst/>
              <a:ahLst/>
              <a:cxnLst/>
              <a:rect l="l" t="t" r="r" b="b"/>
              <a:pathLst>
                <a:path w="1316989" h="365760">
                  <a:moveTo>
                    <a:pt x="0" y="365759"/>
                  </a:moveTo>
                  <a:lnTo>
                    <a:pt x="1316736" y="365759"/>
                  </a:lnTo>
                  <a:lnTo>
                    <a:pt x="1316736" y="0"/>
                  </a:lnTo>
                  <a:lnTo>
                    <a:pt x="0" y="0"/>
                  </a:lnTo>
                  <a:lnTo>
                    <a:pt x="0" y="365759"/>
                  </a:lnTo>
                  <a:close/>
                </a:path>
              </a:pathLst>
            </a:custGeom>
            <a:grpFill/>
            <a:ln w="12699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4550790" y="5340680"/>
            <a:ext cx="57086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i="1" dirty="0">
                <a:solidFill>
                  <a:srgbClr val="1A1A1A"/>
                </a:solidFill>
                <a:latin typeface="Calibri"/>
                <a:cs typeface="Calibri"/>
              </a:rPr>
              <a:t>12</a:t>
            </a:r>
            <a:r>
              <a:rPr sz="2200" i="1" spc="-5" dirty="0">
                <a:solidFill>
                  <a:srgbClr val="1A1A1A"/>
                </a:solidFill>
                <a:latin typeface="Calibri"/>
                <a:cs typeface="Calibri"/>
              </a:rPr>
              <a:t> </a:t>
            </a:r>
            <a:r>
              <a:rPr sz="2200" i="1" spc="-50" dirty="0">
                <a:solidFill>
                  <a:srgbClr val="1A1A1A"/>
                </a:solidFill>
                <a:latin typeface="Calibri"/>
                <a:cs typeface="Calibri"/>
              </a:rPr>
              <a:t>%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28" name="Google Shape;134;p37">
            <a:extLst>
              <a:ext uri="{FF2B5EF4-FFF2-40B4-BE49-F238E27FC236}">
                <a16:creationId xmlns:a16="http://schemas.microsoft.com/office/drawing/2014/main" id="{04B3F3A8-C65D-9122-73A5-8C71830A47A3}"/>
              </a:ext>
            </a:extLst>
          </p:cNvPr>
          <p:cNvSpPr txBox="1"/>
          <p:nvPr/>
        </p:nvSpPr>
        <p:spPr>
          <a:xfrm>
            <a:off x="376014" y="483283"/>
            <a:ext cx="9148985" cy="6668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algn="l" defTabSz="1219170" rtl="0">
              <a:lnSpc>
                <a:spcPct val="80000"/>
              </a:lnSpc>
              <a:buClr>
                <a:srgbClr val="000000"/>
              </a:buCl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Линии и их роль </a:t>
            </a:r>
            <a:r>
              <a:rPr lang="ru-RU" sz="4667" i="1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Display Li" pitchFamily="50" charset="0"/>
                <a:sym typeface="Arial"/>
              </a:rPr>
              <a:t>в ритейле</a:t>
            </a:r>
            <a:endParaRPr lang="en-US" sz="4667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Display Li" pitchFamily="50" charset="0"/>
              <a:sym typeface="Arial"/>
            </a:endParaRPr>
          </a:p>
        </p:txBody>
      </p:sp>
      <p:pic>
        <p:nvPicPr>
          <p:cNvPr id="31" name="Picture 1">
            <a:extLst>
              <a:ext uri="{FF2B5EF4-FFF2-40B4-BE49-F238E27FC236}">
                <a16:creationId xmlns:a16="http://schemas.microsoft.com/office/drawing/2014/main" id="{02AE0722-EC8B-4E85-192D-11D71A802CE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 rot="16200000">
            <a:off x="8137389" y="2696311"/>
            <a:ext cx="6499062" cy="146537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>
          <a:extLst>
            <a:ext uri="{FF2B5EF4-FFF2-40B4-BE49-F238E27FC236}">
              <a16:creationId xmlns:a16="http://schemas.microsoft.com/office/drawing/2014/main" id="{FC0196C3-31A7-4C8A-20D5-8F24E9C49D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134;p37">
            <a:extLst>
              <a:ext uri="{FF2B5EF4-FFF2-40B4-BE49-F238E27FC236}">
                <a16:creationId xmlns:a16="http://schemas.microsoft.com/office/drawing/2014/main" id="{1F15F61B-FEC8-BF68-8E0C-22C518C9BC57}"/>
              </a:ext>
            </a:extLst>
          </p:cNvPr>
          <p:cNvSpPr txBox="1">
            <a:spLocks/>
          </p:cNvSpPr>
          <p:nvPr/>
        </p:nvSpPr>
        <p:spPr>
          <a:xfrm>
            <a:off x="376015" y="483283"/>
            <a:ext cx="7597264" cy="6901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algn="l" defTabSz="1219170" rtl="0">
              <a:lnSpc>
                <a:spcPct val="80000"/>
              </a:lnSpc>
              <a:buClr>
                <a:srgbClr val="000000"/>
              </a:buCl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4667" dirty="0">
                <a:solidFill>
                  <a:srgbClr val="000000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  <a:sym typeface="Arial"/>
              </a:rPr>
              <a:t>Планограмма</a:t>
            </a:r>
            <a:endParaRPr lang="en-US" sz="4667" i="1" dirty="0">
              <a:solidFill>
                <a:srgbClr val="000000"/>
              </a:solidFill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  <a:sym typeface="Arial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02A17D35-3CB4-72CC-CEC7-7482B5361F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15" y="1120973"/>
            <a:ext cx="2457337" cy="5558261"/>
          </a:xfrm>
          <a:prstGeom prst="rect">
            <a:avLst/>
          </a:prstGeom>
        </p:spPr>
      </p:pic>
      <p:cxnSp>
        <p:nvCxnSpPr>
          <p:cNvPr id="10" name="Google Shape;200;p40">
            <a:extLst>
              <a:ext uri="{FF2B5EF4-FFF2-40B4-BE49-F238E27FC236}">
                <a16:creationId xmlns:a16="http://schemas.microsoft.com/office/drawing/2014/main" id="{C0509F0B-A1E8-1B26-2775-C31EF4B9F6C9}"/>
              </a:ext>
            </a:extLst>
          </p:cNvPr>
          <p:cNvCxnSpPr>
            <a:cxnSpLocks/>
          </p:cNvCxnSpPr>
          <p:nvPr/>
        </p:nvCxnSpPr>
        <p:spPr>
          <a:xfrm>
            <a:off x="457169" y="2247413"/>
            <a:ext cx="1828831" cy="2106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1" name="Google Shape;201;p40">
            <a:extLst>
              <a:ext uri="{FF2B5EF4-FFF2-40B4-BE49-F238E27FC236}">
                <a16:creationId xmlns:a16="http://schemas.microsoft.com/office/drawing/2014/main" id="{D582F222-3CD0-AB3A-AD12-6A0657B67790}"/>
              </a:ext>
            </a:extLst>
          </p:cNvPr>
          <p:cNvCxnSpPr>
            <a:cxnSpLocks/>
          </p:cNvCxnSpPr>
          <p:nvPr/>
        </p:nvCxnSpPr>
        <p:spPr>
          <a:xfrm>
            <a:off x="457169" y="1946683"/>
            <a:ext cx="1828831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2" name="Google Shape;203;p40">
            <a:extLst>
              <a:ext uri="{FF2B5EF4-FFF2-40B4-BE49-F238E27FC236}">
                <a16:creationId xmlns:a16="http://schemas.microsoft.com/office/drawing/2014/main" id="{5A199B7A-1CBF-9707-BC83-8D61275CA5CE}"/>
              </a:ext>
            </a:extLst>
          </p:cNvPr>
          <p:cNvSpPr txBox="1">
            <a:spLocks/>
          </p:cNvSpPr>
          <p:nvPr/>
        </p:nvSpPr>
        <p:spPr>
          <a:xfrm>
            <a:off x="1016608" y="2000883"/>
            <a:ext cx="2814300" cy="192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r>
              <a:rPr lang="en-GB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KEUNE Care</a:t>
            </a:r>
          </a:p>
        </p:txBody>
      </p:sp>
      <p:cxnSp>
        <p:nvCxnSpPr>
          <p:cNvPr id="20" name="Google Shape;200;p40">
            <a:extLst>
              <a:ext uri="{FF2B5EF4-FFF2-40B4-BE49-F238E27FC236}">
                <a16:creationId xmlns:a16="http://schemas.microsoft.com/office/drawing/2014/main" id="{0804662F-C937-6210-0841-56DDD5287442}"/>
              </a:ext>
            </a:extLst>
          </p:cNvPr>
          <p:cNvCxnSpPr>
            <a:cxnSpLocks/>
          </p:cNvCxnSpPr>
          <p:nvPr/>
        </p:nvCxnSpPr>
        <p:spPr>
          <a:xfrm>
            <a:off x="457169" y="2548143"/>
            <a:ext cx="1828831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1" name="Google Shape;200;p40">
            <a:extLst>
              <a:ext uri="{FF2B5EF4-FFF2-40B4-BE49-F238E27FC236}">
                <a16:creationId xmlns:a16="http://schemas.microsoft.com/office/drawing/2014/main" id="{AC7CD94C-5CDE-B626-58BB-73C2F25FFF87}"/>
              </a:ext>
            </a:extLst>
          </p:cNvPr>
          <p:cNvCxnSpPr>
            <a:cxnSpLocks/>
          </p:cNvCxnSpPr>
          <p:nvPr/>
        </p:nvCxnSpPr>
        <p:spPr>
          <a:xfrm>
            <a:off x="457169" y="2848873"/>
            <a:ext cx="1828831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2" name="Google Shape;203;p40">
            <a:extLst>
              <a:ext uri="{FF2B5EF4-FFF2-40B4-BE49-F238E27FC236}">
                <a16:creationId xmlns:a16="http://schemas.microsoft.com/office/drawing/2014/main" id="{6F04D452-0C6E-73A0-3B0D-6C9B86DF04E4}"/>
              </a:ext>
            </a:extLst>
          </p:cNvPr>
          <p:cNvSpPr txBox="1">
            <a:spLocks/>
          </p:cNvSpPr>
          <p:nvPr/>
        </p:nvSpPr>
        <p:spPr>
          <a:xfrm>
            <a:off x="1016608" y="2301613"/>
            <a:ext cx="2948039" cy="192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r>
              <a:rPr lang="en-GB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KEUNE Style</a:t>
            </a:r>
          </a:p>
        </p:txBody>
      </p:sp>
      <p:sp>
        <p:nvSpPr>
          <p:cNvPr id="23" name="Google Shape;203;p40">
            <a:extLst>
              <a:ext uri="{FF2B5EF4-FFF2-40B4-BE49-F238E27FC236}">
                <a16:creationId xmlns:a16="http://schemas.microsoft.com/office/drawing/2014/main" id="{A3F021F7-DF29-ED6B-302C-FD84A229D388}"/>
              </a:ext>
            </a:extLst>
          </p:cNvPr>
          <p:cNvSpPr txBox="1">
            <a:spLocks/>
          </p:cNvSpPr>
          <p:nvPr/>
        </p:nvSpPr>
        <p:spPr>
          <a:xfrm>
            <a:off x="1016608" y="2602343"/>
            <a:ext cx="2814300" cy="192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r>
              <a:rPr lang="en-US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KEUNE Style</a:t>
            </a:r>
            <a:endParaRPr lang="en-GB" sz="1000" dirty="0">
              <a:solidFill>
                <a:schemeClr val="dk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25" name="Google Shape;203;p40">
            <a:extLst>
              <a:ext uri="{FF2B5EF4-FFF2-40B4-BE49-F238E27FC236}">
                <a16:creationId xmlns:a16="http://schemas.microsoft.com/office/drawing/2014/main" id="{9FD50918-BC20-24D1-DEDF-AB04887A2BEB}"/>
              </a:ext>
            </a:extLst>
          </p:cNvPr>
          <p:cNvSpPr txBox="1">
            <a:spLocks/>
          </p:cNvSpPr>
          <p:nvPr/>
        </p:nvSpPr>
        <p:spPr>
          <a:xfrm>
            <a:off x="1013731" y="1700153"/>
            <a:ext cx="2814300" cy="192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r>
              <a:rPr lang="en-GB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KEUNE Care</a:t>
            </a:r>
          </a:p>
        </p:txBody>
      </p:sp>
      <p:cxnSp>
        <p:nvCxnSpPr>
          <p:cNvPr id="27" name="Google Shape;200;p40">
            <a:extLst>
              <a:ext uri="{FF2B5EF4-FFF2-40B4-BE49-F238E27FC236}">
                <a16:creationId xmlns:a16="http://schemas.microsoft.com/office/drawing/2014/main" id="{4C9DAAF8-B0E7-1B4B-3B09-74E19AF69342}"/>
              </a:ext>
            </a:extLst>
          </p:cNvPr>
          <p:cNvCxnSpPr>
            <a:cxnSpLocks/>
          </p:cNvCxnSpPr>
          <p:nvPr/>
        </p:nvCxnSpPr>
        <p:spPr>
          <a:xfrm>
            <a:off x="457168" y="3149606"/>
            <a:ext cx="182883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8" name="Google Shape;203;p40">
            <a:extLst>
              <a:ext uri="{FF2B5EF4-FFF2-40B4-BE49-F238E27FC236}">
                <a16:creationId xmlns:a16="http://schemas.microsoft.com/office/drawing/2014/main" id="{9F374AAB-C061-8786-3D27-820D6431C104}"/>
              </a:ext>
            </a:extLst>
          </p:cNvPr>
          <p:cNvSpPr txBox="1">
            <a:spLocks/>
          </p:cNvSpPr>
          <p:nvPr/>
        </p:nvSpPr>
        <p:spPr>
          <a:xfrm>
            <a:off x="1013731" y="2903073"/>
            <a:ext cx="2814300" cy="192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r>
              <a:rPr lang="en-GB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So Pure</a:t>
            </a:r>
          </a:p>
        </p:txBody>
      </p:sp>
      <p:sp>
        <p:nvSpPr>
          <p:cNvPr id="29" name="Google Shape;203;p40">
            <a:extLst>
              <a:ext uri="{FF2B5EF4-FFF2-40B4-BE49-F238E27FC236}">
                <a16:creationId xmlns:a16="http://schemas.microsoft.com/office/drawing/2014/main" id="{4E661B77-70DB-BF2D-622D-009A5BF342B3}"/>
              </a:ext>
            </a:extLst>
          </p:cNvPr>
          <p:cNvSpPr txBox="1">
            <a:spLocks/>
          </p:cNvSpPr>
          <p:nvPr/>
        </p:nvSpPr>
        <p:spPr>
          <a:xfrm>
            <a:off x="395825" y="2018006"/>
            <a:ext cx="617906" cy="194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r>
              <a:rPr lang="ru-RU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2 полка</a:t>
            </a:r>
            <a:endParaRPr lang="en-GB" sz="1000" dirty="0">
              <a:solidFill>
                <a:schemeClr val="dk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30" name="Google Shape;203;p40">
            <a:extLst>
              <a:ext uri="{FF2B5EF4-FFF2-40B4-BE49-F238E27FC236}">
                <a16:creationId xmlns:a16="http://schemas.microsoft.com/office/drawing/2014/main" id="{429A9B52-7B04-71DE-64D5-788494ACE075}"/>
              </a:ext>
            </a:extLst>
          </p:cNvPr>
          <p:cNvSpPr txBox="1">
            <a:spLocks/>
          </p:cNvSpPr>
          <p:nvPr/>
        </p:nvSpPr>
        <p:spPr>
          <a:xfrm>
            <a:off x="395825" y="2291998"/>
            <a:ext cx="617905" cy="2372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r>
              <a:rPr lang="en-GB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3 </a:t>
            </a:r>
            <a:r>
              <a:rPr lang="ru-RU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полка</a:t>
            </a:r>
            <a:endParaRPr lang="en-GB" sz="1000" dirty="0">
              <a:solidFill>
                <a:schemeClr val="dk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31" name="Google Shape;203;p40">
            <a:extLst>
              <a:ext uri="{FF2B5EF4-FFF2-40B4-BE49-F238E27FC236}">
                <a16:creationId xmlns:a16="http://schemas.microsoft.com/office/drawing/2014/main" id="{8F757871-39F8-FA33-5209-8E68989210F3}"/>
              </a:ext>
            </a:extLst>
          </p:cNvPr>
          <p:cNvSpPr txBox="1">
            <a:spLocks/>
          </p:cNvSpPr>
          <p:nvPr/>
        </p:nvSpPr>
        <p:spPr>
          <a:xfrm>
            <a:off x="395824" y="2608884"/>
            <a:ext cx="580975" cy="192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r>
              <a:rPr lang="ru-RU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4 полка</a:t>
            </a:r>
            <a:endParaRPr lang="en-GB" sz="1000" dirty="0">
              <a:solidFill>
                <a:schemeClr val="dk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32" name="Google Shape;203;p40">
            <a:extLst>
              <a:ext uri="{FF2B5EF4-FFF2-40B4-BE49-F238E27FC236}">
                <a16:creationId xmlns:a16="http://schemas.microsoft.com/office/drawing/2014/main" id="{5D1EBC4E-342E-AE16-2EE6-A8AA838DDCB1}"/>
              </a:ext>
            </a:extLst>
          </p:cNvPr>
          <p:cNvSpPr txBox="1">
            <a:spLocks/>
          </p:cNvSpPr>
          <p:nvPr/>
        </p:nvSpPr>
        <p:spPr>
          <a:xfrm>
            <a:off x="392948" y="1700152"/>
            <a:ext cx="583852" cy="2382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r>
              <a:rPr lang="ru-RU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1 полка</a:t>
            </a:r>
            <a:endParaRPr lang="en-GB" sz="1000" dirty="0">
              <a:solidFill>
                <a:schemeClr val="dk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sp>
        <p:nvSpPr>
          <p:cNvPr id="33" name="Google Shape;203;p40">
            <a:extLst>
              <a:ext uri="{FF2B5EF4-FFF2-40B4-BE49-F238E27FC236}">
                <a16:creationId xmlns:a16="http://schemas.microsoft.com/office/drawing/2014/main" id="{CEF4D738-110F-106B-3E25-ECE31B547F47}"/>
              </a:ext>
            </a:extLst>
          </p:cNvPr>
          <p:cNvSpPr txBox="1">
            <a:spLocks/>
          </p:cNvSpPr>
          <p:nvPr/>
        </p:nvSpPr>
        <p:spPr>
          <a:xfrm>
            <a:off x="395825" y="2911598"/>
            <a:ext cx="580974" cy="192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r>
              <a:rPr lang="ru-RU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5 полка</a:t>
            </a:r>
            <a:endParaRPr lang="en-GB" sz="1000" dirty="0">
              <a:solidFill>
                <a:schemeClr val="dk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cxnSp>
        <p:nvCxnSpPr>
          <p:cNvPr id="39" name="Google Shape;201;p40">
            <a:extLst>
              <a:ext uri="{FF2B5EF4-FFF2-40B4-BE49-F238E27FC236}">
                <a16:creationId xmlns:a16="http://schemas.microsoft.com/office/drawing/2014/main" id="{5EA83837-606B-2415-1C69-299202074022}"/>
              </a:ext>
            </a:extLst>
          </p:cNvPr>
          <p:cNvCxnSpPr>
            <a:cxnSpLocks/>
          </p:cNvCxnSpPr>
          <p:nvPr/>
        </p:nvCxnSpPr>
        <p:spPr>
          <a:xfrm>
            <a:off x="457168" y="1676400"/>
            <a:ext cx="1828832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40" name="Google Shape;200;p40">
            <a:extLst>
              <a:ext uri="{FF2B5EF4-FFF2-40B4-BE49-F238E27FC236}">
                <a16:creationId xmlns:a16="http://schemas.microsoft.com/office/drawing/2014/main" id="{053868C2-9A0F-B955-47BD-3E348D459CA4}"/>
              </a:ext>
            </a:extLst>
          </p:cNvPr>
          <p:cNvCxnSpPr>
            <a:cxnSpLocks/>
          </p:cNvCxnSpPr>
          <p:nvPr/>
        </p:nvCxnSpPr>
        <p:spPr>
          <a:xfrm>
            <a:off x="454291" y="3452315"/>
            <a:ext cx="1831709" cy="0"/>
          </a:xfrm>
          <a:prstGeom prst="straightConnector1">
            <a:avLst/>
          </a:prstGeom>
          <a:noFill/>
          <a:ln w="1015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41" name="Google Shape;203;p40">
            <a:extLst>
              <a:ext uri="{FF2B5EF4-FFF2-40B4-BE49-F238E27FC236}">
                <a16:creationId xmlns:a16="http://schemas.microsoft.com/office/drawing/2014/main" id="{618B870F-05DE-1CC0-D5A8-68834DE0CC73}"/>
              </a:ext>
            </a:extLst>
          </p:cNvPr>
          <p:cNvSpPr txBox="1">
            <a:spLocks/>
          </p:cNvSpPr>
          <p:nvPr/>
        </p:nvSpPr>
        <p:spPr>
          <a:xfrm>
            <a:off x="1010854" y="3205782"/>
            <a:ext cx="2814300" cy="192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r>
              <a:rPr lang="en-GB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1922 J.M.</a:t>
            </a:r>
          </a:p>
        </p:txBody>
      </p:sp>
      <p:sp>
        <p:nvSpPr>
          <p:cNvPr id="42" name="Google Shape;203;p40">
            <a:extLst>
              <a:ext uri="{FF2B5EF4-FFF2-40B4-BE49-F238E27FC236}">
                <a16:creationId xmlns:a16="http://schemas.microsoft.com/office/drawing/2014/main" id="{52BE43B0-BCC3-1002-7850-91D19704E534}"/>
              </a:ext>
            </a:extLst>
          </p:cNvPr>
          <p:cNvSpPr txBox="1">
            <a:spLocks/>
          </p:cNvSpPr>
          <p:nvPr/>
        </p:nvSpPr>
        <p:spPr>
          <a:xfrm>
            <a:off x="392948" y="3214307"/>
            <a:ext cx="580974" cy="192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r>
              <a:rPr lang="en-US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6</a:t>
            </a:r>
            <a:r>
              <a:rPr lang="ru-RU" sz="1000" dirty="0">
                <a:solidFill>
                  <a:schemeClr val="dk1"/>
                </a:solidFill>
                <a:latin typeface="Acumin Pro" panose="020B0504020202020204" pitchFamily="34" charset="77"/>
                <a:ea typeface="Inter"/>
                <a:cs typeface="Inter"/>
                <a:sym typeface="Inter"/>
              </a:rPr>
              <a:t> полка</a:t>
            </a:r>
            <a:endParaRPr lang="en-GB" sz="1000" dirty="0">
              <a:solidFill>
                <a:schemeClr val="dk1"/>
              </a:solidFill>
              <a:latin typeface="Acumin Pro" panose="020B0504020202020204" pitchFamily="34" charset="77"/>
              <a:ea typeface="Inter"/>
              <a:cs typeface="Inter"/>
              <a:sym typeface="Inter"/>
            </a:endParaRPr>
          </a:p>
        </p:txBody>
      </p:sp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5260A3AB-1E55-75C4-F3F4-F3595EEF4C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6263" y="1119324"/>
            <a:ext cx="2427156" cy="5558262"/>
          </a:xfrm>
          <a:prstGeom prst="rect">
            <a:avLst/>
          </a:prstGeom>
        </p:spPr>
      </p:pic>
      <p:sp>
        <p:nvSpPr>
          <p:cNvPr id="45" name="object 5">
            <a:extLst>
              <a:ext uri="{FF2B5EF4-FFF2-40B4-BE49-F238E27FC236}">
                <a16:creationId xmlns:a16="http://schemas.microsoft.com/office/drawing/2014/main" id="{BA5FC61A-812F-804F-4E9B-863FD3532428}"/>
              </a:ext>
            </a:extLst>
          </p:cNvPr>
          <p:cNvSpPr txBox="1"/>
          <p:nvPr/>
        </p:nvSpPr>
        <p:spPr>
          <a:xfrm>
            <a:off x="445825" y="1326510"/>
            <a:ext cx="4126176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ru-RU"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1 полный шкаф</a:t>
            </a:r>
            <a:endParaRPr sz="1200" dirty="0">
              <a:latin typeface="Acumin Pro" panose="020B0604020202020204" charset="0"/>
              <a:ea typeface="Acumin Pro Regular" panose="02000000000000000000" charset="-120"/>
              <a:cs typeface="Calibri"/>
            </a:endParaRPr>
          </a:p>
        </p:txBody>
      </p:sp>
      <p:sp>
        <p:nvSpPr>
          <p:cNvPr id="46" name="object 5">
            <a:extLst>
              <a:ext uri="{FF2B5EF4-FFF2-40B4-BE49-F238E27FC236}">
                <a16:creationId xmlns:a16="http://schemas.microsoft.com/office/drawing/2014/main" id="{172F8ACC-2E15-2CB9-F1C3-37155697DEA6}"/>
              </a:ext>
            </a:extLst>
          </p:cNvPr>
          <p:cNvSpPr txBox="1"/>
          <p:nvPr/>
        </p:nvSpPr>
        <p:spPr>
          <a:xfrm>
            <a:off x="8010415" y="1326510"/>
            <a:ext cx="4126176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ru-RU"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2 полных шкафа</a:t>
            </a:r>
            <a:endParaRPr sz="1200" dirty="0">
              <a:latin typeface="Acumin Pro" panose="020B0604020202020204" charset="0"/>
              <a:ea typeface="Acumin Pro Regular" panose="02000000000000000000" charset="-120"/>
              <a:cs typeface="Calibri"/>
            </a:endParaRPr>
          </a:p>
        </p:txBody>
      </p:sp>
      <p:pic>
        <p:nvPicPr>
          <p:cNvPr id="48" name="Рисунок 47">
            <a:extLst>
              <a:ext uri="{FF2B5EF4-FFF2-40B4-BE49-F238E27FC236}">
                <a16:creationId xmlns:a16="http://schemas.microsoft.com/office/drawing/2014/main" id="{54351926-F3B3-93CF-2A52-6EE3DC058D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4464" y="2249519"/>
            <a:ext cx="3946101" cy="4428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38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134;p37">
            <a:extLst>
              <a:ext uri="{FF2B5EF4-FFF2-40B4-BE49-F238E27FC236}">
                <a16:creationId xmlns:a16="http://schemas.microsoft.com/office/drawing/2014/main" id="{618968F0-0A88-7CA5-218E-F02B3EE8C95D}"/>
              </a:ext>
            </a:extLst>
          </p:cNvPr>
          <p:cNvSpPr txBox="1"/>
          <p:nvPr/>
        </p:nvSpPr>
        <p:spPr>
          <a:xfrm>
            <a:off x="376014" y="483283"/>
            <a:ext cx="9148985" cy="6668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algn="l" defTabSz="1219170" rtl="0">
              <a:lnSpc>
                <a:spcPct val="80000"/>
              </a:lnSpc>
              <a:buClr>
                <a:srgbClr val="000000"/>
              </a:buCl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Партнеры </a:t>
            </a:r>
            <a:r>
              <a:rPr lang="ru-RU" sz="4667" i="1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Display Li" pitchFamily="50" charset="0"/>
                <a:sym typeface="Arial"/>
              </a:rPr>
              <a:t>бренда</a:t>
            </a:r>
            <a:endParaRPr lang="en-US" sz="4667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Display Li" pitchFamily="50" charset="0"/>
              <a:sym typeface="Arial"/>
            </a:endParaRPr>
          </a:p>
        </p:txBody>
      </p:sp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F247B4A5-2C53-3FB4-A82B-CD332709EF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3" t="78379" r="79316" b="13278"/>
          <a:stretch/>
        </p:blipFill>
        <p:spPr bwMode="auto">
          <a:xfrm>
            <a:off x="3823762" y="2083257"/>
            <a:ext cx="2634716" cy="861349"/>
          </a:xfrm>
          <a:prstGeom prst="rect">
            <a:avLst/>
          </a:prstGeom>
        </p:spPr>
      </p:pic>
      <p:pic>
        <p:nvPicPr>
          <p:cNvPr id="41" name="Рисунок 40">
            <a:extLst>
              <a:ext uri="{FF2B5EF4-FFF2-40B4-BE49-F238E27FC236}">
                <a16:creationId xmlns:a16="http://schemas.microsoft.com/office/drawing/2014/main" id="{8FE610F6-CAD9-3D72-B2F6-9BD656E4C3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348" t="67156" r="41305" b="17521"/>
          <a:stretch/>
        </p:blipFill>
        <p:spPr bwMode="auto">
          <a:xfrm>
            <a:off x="2636421" y="2952675"/>
            <a:ext cx="1353453" cy="1292141"/>
          </a:xfrm>
          <a:prstGeom prst="rect">
            <a:avLst/>
          </a:prstGeom>
        </p:spPr>
      </p:pic>
      <p:pic>
        <p:nvPicPr>
          <p:cNvPr id="43" name="Рисунок 42">
            <a:extLst>
              <a:ext uri="{FF2B5EF4-FFF2-40B4-BE49-F238E27FC236}">
                <a16:creationId xmlns:a16="http://schemas.microsoft.com/office/drawing/2014/main" id="{79EA2738-7355-8A8B-8F14-75E60D8CE9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0037" t="85477" r="186" b="3072"/>
          <a:stretch/>
        </p:blipFill>
        <p:spPr bwMode="auto">
          <a:xfrm>
            <a:off x="4238989" y="3308996"/>
            <a:ext cx="2364679" cy="967998"/>
          </a:xfrm>
          <a:prstGeom prst="rect">
            <a:avLst/>
          </a:prstGeom>
        </p:spPr>
      </p:pic>
      <p:sp>
        <p:nvSpPr>
          <p:cNvPr id="44" name="Freeform 4">
            <a:extLst>
              <a:ext uri="{FF2B5EF4-FFF2-40B4-BE49-F238E27FC236}">
                <a16:creationId xmlns:a16="http://schemas.microsoft.com/office/drawing/2014/main" id="{509B6E31-724A-11FB-8CAE-A6426B68538D}"/>
              </a:ext>
            </a:extLst>
          </p:cNvPr>
          <p:cNvSpPr/>
          <p:nvPr/>
        </p:nvSpPr>
        <p:spPr bwMode="auto">
          <a:xfrm>
            <a:off x="5725732" y="5232318"/>
            <a:ext cx="1465491" cy="1528212"/>
          </a:xfrm>
          <a:custGeom>
            <a:avLst/>
            <a:gdLst/>
            <a:ahLst/>
            <a:cxnLst/>
            <a:rect l="l" t="t" r="r" b="b"/>
            <a:pathLst>
              <a:path w="2174126" h="2159632" extrusionOk="0">
                <a:moveTo>
                  <a:pt x="0" y="0"/>
                </a:moveTo>
                <a:lnTo>
                  <a:pt x="2174126" y="0"/>
                </a:lnTo>
                <a:lnTo>
                  <a:pt x="2174126" y="2159632"/>
                </a:lnTo>
                <a:lnTo>
                  <a:pt x="0" y="21596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/>
          </a:blipFill>
        </p:spPr>
        <p:txBody>
          <a:bodyPr/>
          <a:lstStyle/>
          <a:p>
            <a:pPr algn="l" defTabSz="1219170">
              <a:buClr>
                <a:srgbClr val="000000"/>
              </a:buClr>
              <a:defRPr/>
            </a:pPr>
            <a:endParaRPr lang="ru-RU" sz="1867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5" name="Freeform 5">
            <a:extLst>
              <a:ext uri="{FF2B5EF4-FFF2-40B4-BE49-F238E27FC236}">
                <a16:creationId xmlns:a16="http://schemas.microsoft.com/office/drawing/2014/main" id="{BCB39DB8-7FDA-6E74-03CE-3DEAF2884758}"/>
              </a:ext>
            </a:extLst>
          </p:cNvPr>
          <p:cNvSpPr/>
          <p:nvPr/>
        </p:nvSpPr>
        <p:spPr bwMode="auto">
          <a:xfrm>
            <a:off x="2825707" y="4477895"/>
            <a:ext cx="2328333" cy="397619"/>
          </a:xfrm>
          <a:custGeom>
            <a:avLst/>
            <a:gdLst/>
            <a:ahLst/>
            <a:cxnLst/>
            <a:rect l="l" t="t" r="r" b="b"/>
            <a:pathLst>
              <a:path w="4771957" h="838437" extrusionOk="0">
                <a:moveTo>
                  <a:pt x="0" y="0"/>
                </a:moveTo>
                <a:lnTo>
                  <a:pt x="4771956" y="0"/>
                </a:lnTo>
                <a:lnTo>
                  <a:pt x="4771956" y="838437"/>
                </a:lnTo>
                <a:lnTo>
                  <a:pt x="0" y="83843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/>
          </a:blipFill>
        </p:spPr>
        <p:txBody>
          <a:bodyPr/>
          <a:lstStyle/>
          <a:p>
            <a:pPr algn="l" defTabSz="1219170">
              <a:buClr>
                <a:srgbClr val="000000"/>
              </a:buClr>
              <a:defRPr/>
            </a:pPr>
            <a:endParaRPr lang="ru-RU" sz="1867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6" name="Freeform 6">
            <a:extLst>
              <a:ext uri="{FF2B5EF4-FFF2-40B4-BE49-F238E27FC236}">
                <a16:creationId xmlns:a16="http://schemas.microsoft.com/office/drawing/2014/main" id="{752DBF57-03FD-33A5-C09B-7CD69ED4A6B3}"/>
              </a:ext>
            </a:extLst>
          </p:cNvPr>
          <p:cNvSpPr/>
          <p:nvPr/>
        </p:nvSpPr>
        <p:spPr bwMode="auto">
          <a:xfrm>
            <a:off x="520897" y="3755649"/>
            <a:ext cx="1636841" cy="445983"/>
          </a:xfrm>
          <a:custGeom>
            <a:avLst/>
            <a:gdLst/>
            <a:ahLst/>
            <a:cxnLst/>
            <a:rect l="l" t="t" r="r" b="b"/>
            <a:pathLst>
              <a:path w="2709255" h="864511" extrusionOk="0">
                <a:moveTo>
                  <a:pt x="0" y="0"/>
                </a:moveTo>
                <a:lnTo>
                  <a:pt x="2709254" y="0"/>
                </a:lnTo>
                <a:lnTo>
                  <a:pt x="2709254" y="864511"/>
                </a:lnTo>
                <a:lnTo>
                  <a:pt x="0" y="86451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/>
          </a:blipFill>
        </p:spPr>
        <p:txBody>
          <a:bodyPr/>
          <a:lstStyle/>
          <a:p>
            <a:pPr algn="l" defTabSz="1219170">
              <a:buClr>
                <a:srgbClr val="000000"/>
              </a:buClr>
              <a:defRPr/>
            </a:pPr>
            <a:endParaRPr lang="ru-RU" sz="1867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7" name="Freeform 9">
            <a:extLst>
              <a:ext uri="{FF2B5EF4-FFF2-40B4-BE49-F238E27FC236}">
                <a16:creationId xmlns:a16="http://schemas.microsoft.com/office/drawing/2014/main" id="{0C5CFB47-2FB2-3411-0B9F-8CE04778BBC5}"/>
              </a:ext>
            </a:extLst>
          </p:cNvPr>
          <p:cNvSpPr/>
          <p:nvPr/>
        </p:nvSpPr>
        <p:spPr bwMode="auto">
          <a:xfrm>
            <a:off x="6267115" y="4191973"/>
            <a:ext cx="1182255" cy="1125367"/>
          </a:xfrm>
          <a:custGeom>
            <a:avLst/>
            <a:gdLst/>
            <a:ahLst/>
            <a:cxnLst/>
            <a:rect l="l" t="t" r="r" b="b"/>
            <a:pathLst>
              <a:path w="2330980" h="2316412" extrusionOk="0">
                <a:moveTo>
                  <a:pt x="0" y="0"/>
                </a:moveTo>
                <a:lnTo>
                  <a:pt x="2330980" y="0"/>
                </a:lnTo>
                <a:lnTo>
                  <a:pt x="2330980" y="2316411"/>
                </a:lnTo>
                <a:lnTo>
                  <a:pt x="0" y="23164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/>
          </a:blipFill>
        </p:spPr>
        <p:txBody>
          <a:bodyPr/>
          <a:lstStyle/>
          <a:p>
            <a:pPr algn="l" defTabSz="1219170">
              <a:buClr>
                <a:srgbClr val="000000"/>
              </a:buClr>
              <a:defRPr/>
            </a:pPr>
            <a:endParaRPr lang="ru-RU" sz="1867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8" name="Freeform 10">
            <a:extLst>
              <a:ext uri="{FF2B5EF4-FFF2-40B4-BE49-F238E27FC236}">
                <a16:creationId xmlns:a16="http://schemas.microsoft.com/office/drawing/2014/main" id="{C9811E6A-892D-FDE9-BCB9-939D4C8DD2A6}"/>
              </a:ext>
            </a:extLst>
          </p:cNvPr>
          <p:cNvSpPr/>
          <p:nvPr/>
        </p:nvSpPr>
        <p:spPr bwMode="auto">
          <a:xfrm>
            <a:off x="781616" y="4676705"/>
            <a:ext cx="1636841" cy="1211045"/>
          </a:xfrm>
          <a:custGeom>
            <a:avLst/>
            <a:gdLst/>
            <a:ahLst/>
            <a:cxnLst/>
            <a:rect l="l" t="t" r="r" b="b"/>
            <a:pathLst>
              <a:path w="2424137" h="1987793" extrusionOk="0">
                <a:moveTo>
                  <a:pt x="0" y="0"/>
                </a:moveTo>
                <a:lnTo>
                  <a:pt x="2424137" y="0"/>
                </a:lnTo>
                <a:lnTo>
                  <a:pt x="2424137" y="1987792"/>
                </a:lnTo>
                <a:lnTo>
                  <a:pt x="0" y="198779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/>
          </a:blipFill>
        </p:spPr>
        <p:txBody>
          <a:bodyPr/>
          <a:lstStyle/>
          <a:p>
            <a:pPr algn="l" defTabSz="1219170">
              <a:buClr>
                <a:srgbClr val="000000"/>
              </a:buClr>
              <a:defRPr/>
            </a:pPr>
            <a:endParaRPr lang="ru-RU" sz="1867">
              <a:solidFill>
                <a:srgbClr val="000000"/>
              </a:solidFill>
              <a:latin typeface="Arial"/>
              <a:cs typeface="Arial"/>
            </a:endParaRPr>
          </a:p>
        </p:txBody>
      </p:sp>
      <p:pic>
        <p:nvPicPr>
          <p:cNvPr id="49" name="Рисунок 48">
            <a:extLst>
              <a:ext uri="{FF2B5EF4-FFF2-40B4-BE49-F238E27FC236}">
                <a16:creationId xmlns:a16="http://schemas.microsoft.com/office/drawing/2014/main" id="{D9B1E278-8361-CA10-45E2-19CF07C002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540" t="67156" r="19063" b="17313"/>
          <a:stretch/>
        </p:blipFill>
        <p:spPr bwMode="auto">
          <a:xfrm>
            <a:off x="2717678" y="5370818"/>
            <a:ext cx="2431658" cy="1192025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70E1ABA4-1A92-F88E-F385-A7F48F1BAF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754" t="67156" r="2709" b="23458"/>
          <a:stretch/>
        </p:blipFill>
        <p:spPr bwMode="auto">
          <a:xfrm>
            <a:off x="6767455" y="2666027"/>
            <a:ext cx="1981216" cy="846155"/>
          </a:xfrm>
          <a:prstGeom prst="rect">
            <a:avLst/>
          </a:prstGeom>
        </p:spPr>
      </p:pic>
      <p:pic>
        <p:nvPicPr>
          <p:cNvPr id="51" name="Рисунок 50">
            <a:extLst>
              <a:ext uri="{FF2B5EF4-FFF2-40B4-BE49-F238E27FC236}">
                <a16:creationId xmlns:a16="http://schemas.microsoft.com/office/drawing/2014/main" id="{994F8FAC-57AE-D888-7F62-53B613ED5DE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673" y="2102281"/>
            <a:ext cx="790636" cy="1178295"/>
          </a:xfrm>
          <a:prstGeom prst="rect">
            <a:avLst/>
          </a:prstGeom>
        </p:spPr>
      </p:pic>
      <p:pic>
        <p:nvPicPr>
          <p:cNvPr id="52" name="Picture 6">
            <a:extLst>
              <a:ext uri="{FF2B5EF4-FFF2-40B4-BE49-F238E27FC236}">
                <a16:creationId xmlns:a16="http://schemas.microsoft.com/office/drawing/2014/main" id="{B4AD339E-E3F8-47C2-B5F1-0A77417C7DF9}"/>
              </a:ext>
            </a:extLst>
          </p:cNvPr>
          <p:cNvPicPr/>
          <p:nvPr/>
        </p:nvPicPr>
        <p:blipFill>
          <a:blip r:embed="rId9"/>
          <a:stretch>
            <a:fillRect/>
          </a:stretch>
        </p:blipFill>
        <p:spPr>
          <a:xfrm rot="16200000">
            <a:off x="8146984" y="2696254"/>
            <a:ext cx="6307233" cy="1465491"/>
          </a:xfrm>
          <a:prstGeom prst="rect">
            <a:avLst/>
          </a:prstGeom>
        </p:spPr>
      </p:pic>
      <p:pic>
        <p:nvPicPr>
          <p:cNvPr id="54" name="Рисунок 53">
            <a:extLst>
              <a:ext uri="{FF2B5EF4-FFF2-40B4-BE49-F238E27FC236}">
                <a16:creationId xmlns:a16="http://schemas.microsoft.com/office/drawing/2014/main" id="{E730C7A0-6F71-B914-F828-B9139552CD5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3114" y="1930717"/>
            <a:ext cx="1371671" cy="887458"/>
          </a:xfrm>
          <a:prstGeom prst="rect">
            <a:avLst/>
          </a:prstGeom>
        </p:spPr>
      </p:pic>
      <p:pic>
        <p:nvPicPr>
          <p:cNvPr id="56" name="Рисунок 55">
            <a:extLst>
              <a:ext uri="{FF2B5EF4-FFF2-40B4-BE49-F238E27FC236}">
                <a16:creationId xmlns:a16="http://schemas.microsoft.com/office/drawing/2014/main" id="{2C0CC4AA-72E2-1DC6-4AF6-2B6197381E1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766665" y="2177469"/>
            <a:ext cx="1164334" cy="297325"/>
          </a:xfrm>
          <a:prstGeom prst="rect">
            <a:avLst/>
          </a:prstGeom>
        </p:spPr>
      </p:pic>
      <p:pic>
        <p:nvPicPr>
          <p:cNvPr id="58" name="Рисунок 57">
            <a:extLst>
              <a:ext uri="{FF2B5EF4-FFF2-40B4-BE49-F238E27FC236}">
                <a16:creationId xmlns:a16="http://schemas.microsoft.com/office/drawing/2014/main" id="{CEBFCCD4-80C7-D9B5-ACD1-1907EC45E8A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894517" y="5232318"/>
            <a:ext cx="1280960" cy="606371"/>
          </a:xfrm>
          <a:prstGeom prst="rect">
            <a:avLst/>
          </a:prstGeom>
        </p:spPr>
      </p:pic>
      <p:pic>
        <p:nvPicPr>
          <p:cNvPr id="60" name="Рисунок 59">
            <a:extLst>
              <a:ext uri="{FF2B5EF4-FFF2-40B4-BE49-F238E27FC236}">
                <a16:creationId xmlns:a16="http://schemas.microsoft.com/office/drawing/2014/main" id="{36CF6556-E973-326A-157B-2E3EAA06474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837607" y="3551337"/>
            <a:ext cx="2306815" cy="1125367"/>
          </a:xfrm>
          <a:prstGeom prst="rect">
            <a:avLst/>
          </a:prstGeom>
        </p:spPr>
      </p:pic>
      <p:pic>
        <p:nvPicPr>
          <p:cNvPr id="62" name="Рисунок 61">
            <a:extLst>
              <a:ext uri="{FF2B5EF4-FFF2-40B4-BE49-F238E27FC236}">
                <a16:creationId xmlns:a16="http://schemas.microsoft.com/office/drawing/2014/main" id="{FE94FF65-1820-3959-112F-3FA0A5CC2BD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407654" y="2200238"/>
            <a:ext cx="1981216" cy="62738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560322" y="1447800"/>
            <a:ext cx="7897877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r>
              <a:rPr sz="1200" spc="-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берёт</a:t>
            </a:r>
            <a:r>
              <a:rPr sz="12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на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себя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формирование</a:t>
            </a:r>
            <a:r>
              <a:rPr sz="12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первичного</a:t>
            </a:r>
            <a:r>
              <a:rPr sz="12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спроса,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обучение</a:t>
            </a:r>
            <a:r>
              <a:rPr sz="12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персонала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продвижение</a:t>
            </a:r>
            <a:r>
              <a:rPr sz="1200" spc="-4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внутри</a:t>
            </a:r>
            <a:r>
              <a:rPr sz="12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сети.</a:t>
            </a:r>
            <a:endParaRPr sz="1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42290" y="2444242"/>
            <a:ext cx="5523865" cy="1795780"/>
            <a:chOff x="542290" y="2444242"/>
            <a:chExt cx="5523865" cy="1795780"/>
          </a:xfrm>
          <a:solidFill>
            <a:schemeClr val="bg1">
              <a:lumMod val="95000"/>
            </a:schemeClr>
          </a:solidFill>
        </p:grpSpPr>
        <p:sp>
          <p:nvSpPr>
            <p:cNvPr id="7" name="object 7"/>
            <p:cNvSpPr/>
            <p:nvPr/>
          </p:nvSpPr>
          <p:spPr>
            <a:xfrm>
              <a:off x="548640" y="2450592"/>
              <a:ext cx="5511165" cy="1783080"/>
            </a:xfrm>
            <a:custGeom>
              <a:avLst/>
              <a:gdLst/>
              <a:ahLst/>
              <a:cxnLst/>
              <a:rect l="l" t="t" r="r" b="b"/>
              <a:pathLst>
                <a:path w="5511165" h="1783079">
                  <a:moveTo>
                    <a:pt x="5510784" y="0"/>
                  </a:moveTo>
                  <a:lnTo>
                    <a:pt x="0" y="0"/>
                  </a:lnTo>
                  <a:lnTo>
                    <a:pt x="0" y="1783079"/>
                  </a:lnTo>
                  <a:lnTo>
                    <a:pt x="5510784" y="1783079"/>
                  </a:lnTo>
                  <a:lnTo>
                    <a:pt x="551078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48640" y="2450592"/>
              <a:ext cx="5511165" cy="1783080"/>
            </a:xfrm>
            <a:custGeom>
              <a:avLst/>
              <a:gdLst/>
              <a:ahLst/>
              <a:cxnLst/>
              <a:rect l="l" t="t" r="r" b="b"/>
              <a:pathLst>
                <a:path w="5511165" h="1783079">
                  <a:moveTo>
                    <a:pt x="0" y="1783079"/>
                  </a:moveTo>
                  <a:lnTo>
                    <a:pt x="5510784" y="1783079"/>
                  </a:lnTo>
                  <a:lnTo>
                    <a:pt x="5510784" y="0"/>
                  </a:lnTo>
                  <a:lnTo>
                    <a:pt x="0" y="0"/>
                  </a:lnTo>
                  <a:lnTo>
                    <a:pt x="0" y="1783079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914400" y="2697606"/>
            <a:ext cx="29654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2200" i="1" spc="-25" dirty="0">
                <a:solidFill>
                  <a:schemeClr val="tx1"/>
                </a:solidFill>
                <a:latin typeface="Calibri"/>
                <a:cs typeface="Calibri"/>
              </a:rPr>
              <a:t>01</a:t>
            </a:r>
            <a:endParaRPr sz="22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29054" y="2697606"/>
            <a:ext cx="3667506" cy="35073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22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Постановочные</a:t>
            </a:r>
            <a:r>
              <a:rPr sz="2200" spc="-12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заказы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829054" y="3275863"/>
            <a:ext cx="3883660" cy="4534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44900"/>
              </a:lnSpc>
              <a:spcBef>
                <a:spcPts val="100"/>
              </a:spcBef>
            </a:pP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Фиксируем</a:t>
            </a:r>
            <a:r>
              <a:rPr sz="105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объём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первой</a:t>
            </a:r>
            <a:r>
              <a:rPr sz="105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поставки.</a:t>
            </a:r>
            <a:r>
              <a:rPr sz="105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</a:t>
            </a:r>
            <a:r>
              <a:rPr sz="1050" spc="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заказу</a:t>
            </a:r>
            <a:r>
              <a:rPr sz="105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прилагается</a:t>
            </a:r>
            <a:r>
              <a:rPr sz="105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бонусный </a:t>
            </a:r>
            <a:r>
              <a:rPr sz="105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пул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spc="-1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промопродукции</a:t>
            </a:r>
            <a:r>
              <a:rPr lang="ru-RU"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, </a:t>
            </a:r>
            <a:r>
              <a:rPr sz="105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включая</a:t>
            </a:r>
            <a:r>
              <a:rPr sz="105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тестеры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.</a:t>
            </a:r>
            <a:endParaRPr sz="10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6217665" y="2444242"/>
            <a:ext cx="5523865" cy="1795780"/>
            <a:chOff x="6217665" y="2444242"/>
            <a:chExt cx="5523865" cy="1795780"/>
          </a:xfrm>
          <a:solidFill>
            <a:schemeClr val="bg1">
              <a:lumMod val="95000"/>
            </a:schemeClr>
          </a:solidFill>
        </p:grpSpPr>
        <p:sp>
          <p:nvSpPr>
            <p:cNvPr id="13" name="object 13"/>
            <p:cNvSpPr/>
            <p:nvPr/>
          </p:nvSpPr>
          <p:spPr>
            <a:xfrm>
              <a:off x="6224015" y="2450592"/>
              <a:ext cx="5511165" cy="1783080"/>
            </a:xfrm>
            <a:custGeom>
              <a:avLst/>
              <a:gdLst/>
              <a:ahLst/>
              <a:cxnLst/>
              <a:rect l="l" t="t" r="r" b="b"/>
              <a:pathLst>
                <a:path w="5511165" h="1783079">
                  <a:moveTo>
                    <a:pt x="5510784" y="0"/>
                  </a:moveTo>
                  <a:lnTo>
                    <a:pt x="0" y="0"/>
                  </a:lnTo>
                  <a:lnTo>
                    <a:pt x="0" y="1783079"/>
                  </a:lnTo>
                  <a:lnTo>
                    <a:pt x="5510784" y="1783079"/>
                  </a:lnTo>
                  <a:lnTo>
                    <a:pt x="551078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224015" y="2450592"/>
              <a:ext cx="5511165" cy="1783080"/>
            </a:xfrm>
            <a:custGeom>
              <a:avLst/>
              <a:gdLst/>
              <a:ahLst/>
              <a:cxnLst/>
              <a:rect l="l" t="t" r="r" b="b"/>
              <a:pathLst>
                <a:path w="5511165" h="1783079">
                  <a:moveTo>
                    <a:pt x="0" y="1783079"/>
                  </a:moveTo>
                  <a:lnTo>
                    <a:pt x="5510784" y="1783079"/>
                  </a:lnTo>
                  <a:lnTo>
                    <a:pt x="5510784" y="0"/>
                  </a:lnTo>
                  <a:lnTo>
                    <a:pt x="0" y="0"/>
                  </a:lnTo>
                  <a:lnTo>
                    <a:pt x="0" y="1783079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6590410" y="2697606"/>
            <a:ext cx="29718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2200" i="1" spc="-25" dirty="0">
                <a:solidFill>
                  <a:schemeClr val="tx1"/>
                </a:solidFill>
                <a:latin typeface="Calibri"/>
                <a:cs typeface="Calibri"/>
              </a:rPr>
              <a:t>02</a:t>
            </a:r>
            <a:endParaRPr sz="22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505065" y="2697606"/>
            <a:ext cx="3543935" cy="35073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2200" i="1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Промо-</a:t>
            </a:r>
            <a:r>
              <a:rPr sz="2200" i="1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поддержка</a:t>
            </a:r>
            <a:r>
              <a:rPr sz="2200" i="1" spc="-6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i="1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sell-</a:t>
            </a:r>
            <a:r>
              <a:rPr sz="2200" i="1" spc="-2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out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505065" y="3275863"/>
            <a:ext cx="3831590" cy="4534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44900"/>
              </a:lnSpc>
              <a:spcBef>
                <a:spcPts val="100"/>
              </a:spcBef>
            </a:pPr>
            <a:r>
              <a:rPr lang="ru-RU"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</a:t>
            </a:r>
            <a:r>
              <a:rPr sz="105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кции</a:t>
            </a:r>
            <a:r>
              <a:rPr sz="105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от</a:t>
            </a:r>
            <a:r>
              <a:rPr sz="1050" spc="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r>
              <a:rPr sz="1050" spc="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ru-RU" sz="1050" spc="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– </a:t>
            </a:r>
            <a:r>
              <a:rPr sz="1050" spc="-1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механики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под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календарь</a:t>
            </a:r>
            <a:r>
              <a:rPr sz="105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сети,</a:t>
            </a:r>
            <a:r>
              <a:rPr sz="105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ru-RU" sz="105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 также индивидуальные промо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.</a:t>
            </a:r>
            <a:endParaRPr sz="10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542290" y="4391914"/>
            <a:ext cx="5523865" cy="1795780"/>
            <a:chOff x="542290" y="4391914"/>
            <a:chExt cx="5523865" cy="1795780"/>
          </a:xfrm>
          <a:solidFill>
            <a:schemeClr val="bg1">
              <a:lumMod val="95000"/>
            </a:schemeClr>
          </a:solidFill>
        </p:grpSpPr>
        <p:sp>
          <p:nvSpPr>
            <p:cNvPr id="19" name="object 19"/>
            <p:cNvSpPr/>
            <p:nvPr/>
          </p:nvSpPr>
          <p:spPr>
            <a:xfrm>
              <a:off x="548640" y="4398264"/>
              <a:ext cx="5511165" cy="1783080"/>
            </a:xfrm>
            <a:custGeom>
              <a:avLst/>
              <a:gdLst/>
              <a:ahLst/>
              <a:cxnLst/>
              <a:rect l="l" t="t" r="r" b="b"/>
              <a:pathLst>
                <a:path w="5511165" h="1783079">
                  <a:moveTo>
                    <a:pt x="5510784" y="0"/>
                  </a:moveTo>
                  <a:lnTo>
                    <a:pt x="0" y="0"/>
                  </a:lnTo>
                  <a:lnTo>
                    <a:pt x="0" y="1783080"/>
                  </a:lnTo>
                  <a:lnTo>
                    <a:pt x="5510784" y="1783080"/>
                  </a:lnTo>
                  <a:lnTo>
                    <a:pt x="551078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48640" y="4398264"/>
              <a:ext cx="5511165" cy="1783080"/>
            </a:xfrm>
            <a:custGeom>
              <a:avLst/>
              <a:gdLst/>
              <a:ahLst/>
              <a:cxnLst/>
              <a:rect l="l" t="t" r="r" b="b"/>
              <a:pathLst>
                <a:path w="5511165" h="1783079">
                  <a:moveTo>
                    <a:pt x="0" y="1783080"/>
                  </a:moveTo>
                  <a:lnTo>
                    <a:pt x="5510784" y="1783080"/>
                  </a:lnTo>
                  <a:lnTo>
                    <a:pt x="5510784" y="0"/>
                  </a:lnTo>
                  <a:lnTo>
                    <a:pt x="0" y="0"/>
                  </a:lnTo>
                  <a:lnTo>
                    <a:pt x="0" y="1783080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914400" y="4644009"/>
            <a:ext cx="29654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2200" i="1" spc="-25" dirty="0">
                <a:solidFill>
                  <a:schemeClr val="tx1"/>
                </a:solidFill>
                <a:latin typeface="Calibri"/>
                <a:cs typeface="Calibri"/>
              </a:rPr>
              <a:t>03</a:t>
            </a:r>
            <a:endParaRPr sz="22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829054" y="4645533"/>
            <a:ext cx="3504946" cy="35073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22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Обучение</a:t>
            </a:r>
            <a:r>
              <a:rPr sz="2200" spc="-7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консультантов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829055" y="5224475"/>
            <a:ext cx="3733546" cy="4534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44700"/>
              </a:lnSpc>
              <a:spcBef>
                <a:spcPts val="100"/>
              </a:spcBef>
            </a:pP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Очные</a:t>
            </a:r>
            <a:r>
              <a:rPr sz="105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курсы</a:t>
            </a:r>
            <a:r>
              <a:rPr sz="105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 </a:t>
            </a:r>
            <a:r>
              <a:rPr lang="en-US"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BHC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Academy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en-US"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by </a:t>
            </a:r>
            <a:r>
              <a:rPr lang="en-US" sz="1050" spc="-1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r>
              <a:rPr lang="en-US"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(Москва).</a:t>
            </a:r>
            <a:r>
              <a:rPr sz="1050" spc="-4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Флеш-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тренинги</a:t>
            </a:r>
            <a:r>
              <a:rPr sz="105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105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spc="-1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магазинах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Москвы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.</a:t>
            </a:r>
            <a:r>
              <a:rPr sz="105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spc="-1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Онлайн-</a:t>
            </a:r>
            <a:r>
              <a:rPr sz="105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модули</a:t>
            </a:r>
            <a:r>
              <a:rPr lang="ru-RU"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.</a:t>
            </a:r>
            <a:endParaRPr sz="10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6217665" y="4391914"/>
            <a:ext cx="5523865" cy="1795780"/>
            <a:chOff x="6217665" y="4391914"/>
            <a:chExt cx="5523865" cy="1795780"/>
          </a:xfrm>
          <a:solidFill>
            <a:schemeClr val="bg1">
              <a:lumMod val="95000"/>
            </a:schemeClr>
          </a:solidFill>
        </p:grpSpPr>
        <p:sp>
          <p:nvSpPr>
            <p:cNvPr id="25" name="object 25"/>
            <p:cNvSpPr/>
            <p:nvPr/>
          </p:nvSpPr>
          <p:spPr>
            <a:xfrm>
              <a:off x="6224015" y="4398264"/>
              <a:ext cx="5511165" cy="1783080"/>
            </a:xfrm>
            <a:custGeom>
              <a:avLst/>
              <a:gdLst/>
              <a:ahLst/>
              <a:cxnLst/>
              <a:rect l="l" t="t" r="r" b="b"/>
              <a:pathLst>
                <a:path w="5511165" h="1783079">
                  <a:moveTo>
                    <a:pt x="5510784" y="0"/>
                  </a:moveTo>
                  <a:lnTo>
                    <a:pt x="0" y="0"/>
                  </a:lnTo>
                  <a:lnTo>
                    <a:pt x="0" y="1783080"/>
                  </a:lnTo>
                  <a:lnTo>
                    <a:pt x="5510784" y="1783080"/>
                  </a:lnTo>
                  <a:lnTo>
                    <a:pt x="551078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224015" y="4398264"/>
              <a:ext cx="5511165" cy="1783080"/>
            </a:xfrm>
            <a:custGeom>
              <a:avLst/>
              <a:gdLst/>
              <a:ahLst/>
              <a:cxnLst/>
              <a:rect l="l" t="t" r="r" b="b"/>
              <a:pathLst>
                <a:path w="5511165" h="1783079">
                  <a:moveTo>
                    <a:pt x="0" y="1783080"/>
                  </a:moveTo>
                  <a:lnTo>
                    <a:pt x="5510784" y="1783080"/>
                  </a:lnTo>
                  <a:lnTo>
                    <a:pt x="5510784" y="0"/>
                  </a:lnTo>
                  <a:lnTo>
                    <a:pt x="0" y="0"/>
                  </a:lnTo>
                  <a:lnTo>
                    <a:pt x="0" y="1783080"/>
                  </a:lnTo>
                  <a:close/>
                </a:path>
              </a:pathLst>
            </a:custGeom>
            <a:grpFill/>
            <a:ln w="12700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6590410" y="4644009"/>
            <a:ext cx="29718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2200" i="1" spc="-25" dirty="0">
                <a:solidFill>
                  <a:schemeClr val="tx1"/>
                </a:solidFill>
                <a:latin typeface="Calibri"/>
                <a:cs typeface="Calibri"/>
              </a:rPr>
              <a:t>04</a:t>
            </a:r>
            <a:endParaRPr sz="22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1165585" y="6462090"/>
            <a:ext cx="621030" cy="127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865"/>
              </a:lnSpc>
            </a:pPr>
            <a:r>
              <a:rPr sz="800" dirty="0">
                <a:solidFill>
                  <a:srgbClr val="A6A6A6"/>
                </a:solidFill>
                <a:latin typeface="Calibri"/>
                <a:cs typeface="Calibri"/>
              </a:rPr>
              <a:t>1</a:t>
            </a:r>
            <a:r>
              <a:rPr sz="800" spc="22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A6A6A6"/>
                </a:solidFill>
                <a:latin typeface="Calibri"/>
                <a:cs typeface="Calibri"/>
              </a:rPr>
              <a:t>0</a:t>
            </a:r>
            <a:r>
              <a:rPr sz="800" spc="280" dirty="0">
                <a:solidFill>
                  <a:srgbClr val="A6A6A6"/>
                </a:solidFill>
                <a:latin typeface="Calibri"/>
                <a:cs typeface="Calibri"/>
              </a:rPr>
              <a:t>  </a:t>
            </a:r>
            <a:r>
              <a:rPr sz="800" dirty="0">
                <a:solidFill>
                  <a:srgbClr val="A6A6A6"/>
                </a:solidFill>
                <a:latin typeface="Calibri"/>
                <a:cs typeface="Calibri"/>
              </a:rPr>
              <a:t>/</a:t>
            </a:r>
            <a:r>
              <a:rPr sz="800" spc="305" dirty="0">
                <a:solidFill>
                  <a:srgbClr val="A6A6A6"/>
                </a:solidFill>
                <a:latin typeface="Calibri"/>
                <a:cs typeface="Calibri"/>
              </a:rPr>
              <a:t>  </a:t>
            </a:r>
            <a:r>
              <a:rPr sz="800" dirty="0">
                <a:solidFill>
                  <a:srgbClr val="A6A6A6"/>
                </a:solidFill>
                <a:latin typeface="Calibri"/>
                <a:cs typeface="Calibri"/>
              </a:rPr>
              <a:t>1</a:t>
            </a:r>
            <a:r>
              <a:rPr sz="800" spc="22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800" spc="-50" dirty="0">
                <a:solidFill>
                  <a:srgbClr val="A6A6A6"/>
                </a:solidFill>
                <a:latin typeface="Calibri"/>
                <a:cs typeface="Calibri"/>
              </a:rPr>
              <a:t>2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505064" y="4645533"/>
            <a:ext cx="4077335" cy="35073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2200" i="1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Поддержка</a:t>
            </a:r>
            <a:r>
              <a:rPr sz="2200" i="1" spc="-2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e-</a:t>
            </a:r>
            <a:r>
              <a:rPr sz="2200" i="1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com</a:t>
            </a:r>
            <a:r>
              <a:rPr sz="2200" i="1" spc="-15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i="1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партнёра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505065" y="5224475"/>
            <a:ext cx="3707765" cy="68775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44700"/>
              </a:lnSpc>
              <a:spcBef>
                <a:spcPts val="100"/>
              </a:spcBef>
            </a:pP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Полный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контент-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пакет</a:t>
            </a:r>
            <a:r>
              <a:rPr sz="105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для</a:t>
            </a:r>
            <a:r>
              <a:rPr sz="1050" spc="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интернет-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магазина</a:t>
            </a:r>
            <a:r>
              <a:rPr sz="105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сети: 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описания,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карточки,</a:t>
            </a:r>
            <a:r>
              <a:rPr sz="105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визуалы.</a:t>
            </a:r>
            <a:r>
              <a:rPr sz="105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Совместные</a:t>
            </a:r>
            <a:r>
              <a:rPr sz="105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промо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e-com</a:t>
            </a:r>
            <a:r>
              <a:rPr sz="1050" spc="-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канале</a:t>
            </a:r>
            <a:r>
              <a:rPr sz="105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5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партнёра.</a:t>
            </a:r>
            <a:endParaRPr sz="10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31" name="Google Shape;134;p37">
            <a:extLst>
              <a:ext uri="{FF2B5EF4-FFF2-40B4-BE49-F238E27FC236}">
                <a16:creationId xmlns:a16="http://schemas.microsoft.com/office/drawing/2014/main" id="{F2741F9D-2325-1C04-1B8F-BCFB0EBA345C}"/>
              </a:ext>
            </a:extLst>
          </p:cNvPr>
          <p:cNvSpPr txBox="1"/>
          <p:nvPr/>
        </p:nvSpPr>
        <p:spPr>
          <a:xfrm>
            <a:off x="376014" y="434957"/>
            <a:ext cx="10265316" cy="6668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algn="l" defTabSz="1219170" rtl="0">
              <a:lnSpc>
                <a:spcPct val="80000"/>
              </a:lnSpc>
              <a:buClr>
                <a:srgbClr val="000000"/>
              </a:buCl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Пакет поддержки </a:t>
            </a:r>
            <a:r>
              <a:rPr lang="ru-RU" sz="4667" i="1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Display Li" pitchFamily="50" charset="0"/>
                <a:sym typeface="Arial"/>
              </a:rPr>
              <a:t>ритейл-партнера</a:t>
            </a:r>
            <a:endParaRPr lang="en-US" sz="4667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Display Li" pitchFamily="50" charset="0"/>
              <a:sym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554227" y="1748155"/>
            <a:ext cx="11089131" cy="50020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Keune</a:t>
            </a:r>
            <a:r>
              <a:rPr sz="1200" spc="-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Academy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—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обучающая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инфраструктура,</a:t>
            </a:r>
            <a:r>
              <a:rPr sz="1200" spc="-4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которую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мы</a:t>
            </a:r>
            <a:r>
              <a:rPr sz="12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распространяем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на</a:t>
            </a:r>
            <a:r>
              <a:rPr sz="12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розничный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канал:</a:t>
            </a:r>
            <a:r>
              <a:rPr sz="12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консультанты</a:t>
            </a:r>
            <a:r>
              <a:rPr sz="12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магазинов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получают</a:t>
            </a:r>
            <a:r>
              <a:rPr sz="12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экспертные</a:t>
            </a:r>
            <a:r>
              <a:rPr sz="12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знания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на</a:t>
            </a:r>
            <a:r>
              <a:rPr sz="12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2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трёх </a:t>
            </a:r>
            <a:r>
              <a:rPr sz="12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уровнях.</a:t>
            </a:r>
            <a:endParaRPr sz="1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02919" y="2749549"/>
            <a:ext cx="3608070" cy="2941321"/>
            <a:chOff x="502919" y="3154679"/>
            <a:chExt cx="3595370" cy="2743200"/>
          </a:xfrm>
          <a:solidFill>
            <a:schemeClr val="bg1">
              <a:lumMod val="95000"/>
            </a:schemeClr>
          </a:solidFill>
        </p:grpSpPr>
        <p:sp>
          <p:nvSpPr>
            <p:cNvPr id="8" name="object 8"/>
            <p:cNvSpPr/>
            <p:nvPr/>
          </p:nvSpPr>
          <p:spPr>
            <a:xfrm>
              <a:off x="502919" y="3154679"/>
              <a:ext cx="3595370" cy="2743200"/>
            </a:xfrm>
            <a:custGeom>
              <a:avLst/>
              <a:gdLst/>
              <a:ahLst/>
              <a:cxnLst/>
              <a:rect l="l" t="t" r="r" b="b"/>
              <a:pathLst>
                <a:path w="3595370" h="2743200">
                  <a:moveTo>
                    <a:pt x="3595116" y="0"/>
                  </a:moveTo>
                  <a:lnTo>
                    <a:pt x="0" y="0"/>
                  </a:lnTo>
                  <a:lnTo>
                    <a:pt x="0" y="2743200"/>
                  </a:lnTo>
                  <a:lnTo>
                    <a:pt x="3595116" y="2743200"/>
                  </a:lnTo>
                  <a:lnTo>
                    <a:pt x="359511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868679" y="4023359"/>
              <a:ext cx="2863850" cy="0"/>
            </a:xfrm>
            <a:custGeom>
              <a:avLst/>
              <a:gdLst/>
              <a:ahLst/>
              <a:cxnLst/>
              <a:rect l="l" t="t" r="r" b="b"/>
              <a:pathLst>
                <a:path w="2863850">
                  <a:moveTo>
                    <a:pt x="0" y="0"/>
                  </a:moveTo>
                  <a:lnTo>
                    <a:pt x="2863596" y="0"/>
                  </a:lnTo>
                </a:path>
              </a:pathLst>
            </a:custGeom>
            <a:grpFill/>
            <a:ln w="9525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496569" y="2743200"/>
            <a:ext cx="3608070" cy="2633734"/>
          </a:xfrm>
          <a:prstGeom prst="rect">
            <a:avLst/>
          </a:prstGeom>
          <a:solidFill>
            <a:schemeClr val="bg1">
              <a:lumMod val="95000"/>
            </a:schemeClr>
          </a:solidFill>
          <a:ln w="3175">
            <a:noFill/>
          </a:ln>
        </p:spPr>
        <p:txBody>
          <a:bodyPr vert="horz" wrap="square" lIns="0" tIns="310515" rIns="0" bIns="0" rtlCol="0">
            <a:spAutoFit/>
          </a:bodyPr>
          <a:lstStyle/>
          <a:p>
            <a:pPr marL="372110">
              <a:lnSpc>
                <a:spcPct val="100000"/>
              </a:lnSpc>
              <a:spcBef>
                <a:spcPts val="2445"/>
              </a:spcBef>
            </a:pPr>
            <a:r>
              <a:rPr sz="2400" i="1" spc="-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01</a:t>
            </a:r>
            <a:endParaRPr sz="2400" dirty="0">
              <a:solidFill>
                <a:schemeClr val="tx1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372110">
              <a:lnSpc>
                <a:spcPct val="100000"/>
              </a:lnSpc>
              <a:spcBef>
                <a:spcPts val="2635"/>
              </a:spcBef>
            </a:pPr>
            <a:r>
              <a:rPr sz="220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Очные</a:t>
            </a:r>
            <a:r>
              <a:rPr sz="2200" spc="-5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2200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курсы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372110">
              <a:lnSpc>
                <a:spcPct val="100000"/>
              </a:lnSpc>
              <a:spcBef>
                <a:spcPts val="1320"/>
              </a:spcBef>
              <a:tabLst>
                <a:tab pos="1758314" algn="l"/>
                <a:tab pos="1946910" algn="l"/>
              </a:tabLst>
            </a:pPr>
            <a:r>
              <a:rPr lang="en-US" sz="850" spc="17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BHC</a:t>
            </a:r>
            <a:r>
              <a:rPr sz="850" spc="17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A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C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A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D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E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M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Y</a:t>
            </a:r>
            <a:r>
              <a:rPr lang="en-US" sz="85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lang="ru-RU" sz="85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en-US" sz="85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B Y </a:t>
            </a:r>
            <a:r>
              <a:rPr lang="ru-RU" sz="85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 </a:t>
            </a:r>
            <a:r>
              <a:rPr lang="en-US" sz="85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 E U N E      </a:t>
            </a:r>
            <a:r>
              <a:rPr sz="85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lang="en-US" sz="85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</a:t>
            </a:r>
            <a:r>
              <a:rPr sz="850" spc="9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</a:t>
            </a:r>
            <a:r>
              <a:rPr sz="850" spc="9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</a:t>
            </a:r>
            <a:endParaRPr sz="8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372110" marR="535940">
              <a:lnSpc>
                <a:spcPct val="145100"/>
              </a:lnSpc>
              <a:spcBef>
                <a:spcPts val="919"/>
              </a:spcBef>
            </a:pPr>
            <a:r>
              <a:rPr sz="10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Полноформатные</a:t>
            </a:r>
            <a:r>
              <a:rPr sz="1000" spc="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программы</a:t>
            </a:r>
            <a:r>
              <a:rPr sz="1000" spc="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1000" spc="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нашей</a:t>
            </a:r>
            <a:r>
              <a:rPr sz="1000" spc="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академии.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Продуктовое</a:t>
            </a:r>
            <a:r>
              <a:rPr sz="1000" spc="-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обучение,</a:t>
            </a:r>
            <a:r>
              <a:rPr sz="10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техники</a:t>
            </a:r>
            <a:r>
              <a:rPr sz="10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нанесения, диагностика.</a:t>
            </a:r>
            <a:r>
              <a:rPr sz="10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Для</a:t>
            </a:r>
            <a:r>
              <a:rPr sz="1000" spc="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флагманских</a:t>
            </a:r>
            <a:r>
              <a:rPr sz="1000" spc="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точек</a:t>
            </a:r>
            <a:r>
              <a:rPr sz="10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r>
              <a:rPr sz="10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key-</a:t>
            </a:r>
            <a:r>
              <a:rPr sz="100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консультантов</a:t>
            </a:r>
            <a:r>
              <a:rPr sz="1000" spc="-4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сети.</a:t>
            </a:r>
            <a:endParaRPr sz="10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299203" y="2749550"/>
            <a:ext cx="3594100" cy="2941320"/>
            <a:chOff x="4299203" y="3154679"/>
            <a:chExt cx="3594100" cy="2743200"/>
          </a:xfrm>
          <a:solidFill>
            <a:schemeClr val="bg1">
              <a:lumMod val="95000"/>
            </a:schemeClr>
          </a:solidFill>
        </p:grpSpPr>
        <p:sp>
          <p:nvSpPr>
            <p:cNvPr id="12" name="object 12"/>
            <p:cNvSpPr/>
            <p:nvPr/>
          </p:nvSpPr>
          <p:spPr>
            <a:xfrm>
              <a:off x="4299203" y="3154679"/>
              <a:ext cx="3594100" cy="2743200"/>
            </a:xfrm>
            <a:custGeom>
              <a:avLst/>
              <a:gdLst/>
              <a:ahLst/>
              <a:cxnLst/>
              <a:rect l="l" t="t" r="r" b="b"/>
              <a:pathLst>
                <a:path w="3594100" h="2743200">
                  <a:moveTo>
                    <a:pt x="3593592" y="0"/>
                  </a:moveTo>
                  <a:lnTo>
                    <a:pt x="0" y="0"/>
                  </a:lnTo>
                  <a:lnTo>
                    <a:pt x="0" y="2743200"/>
                  </a:lnTo>
                  <a:lnTo>
                    <a:pt x="3593592" y="2743200"/>
                  </a:lnTo>
                  <a:lnTo>
                    <a:pt x="3593592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664963" y="4023359"/>
              <a:ext cx="2862580" cy="0"/>
            </a:xfrm>
            <a:custGeom>
              <a:avLst/>
              <a:gdLst/>
              <a:ahLst/>
              <a:cxnLst/>
              <a:rect l="l" t="t" r="r" b="b"/>
              <a:pathLst>
                <a:path w="2862579">
                  <a:moveTo>
                    <a:pt x="0" y="0"/>
                  </a:moveTo>
                  <a:lnTo>
                    <a:pt x="2862071" y="0"/>
                  </a:lnTo>
                </a:path>
              </a:pathLst>
            </a:custGeom>
            <a:grpFill/>
            <a:ln w="9525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4292853" y="2743200"/>
            <a:ext cx="3606800" cy="2633734"/>
          </a:xfrm>
          <a:prstGeom prst="rect">
            <a:avLst/>
          </a:prstGeom>
          <a:ln w="3175">
            <a:noFill/>
          </a:ln>
        </p:spPr>
        <p:txBody>
          <a:bodyPr vert="horz" wrap="square" lIns="0" tIns="310515" rIns="0" bIns="0" rtlCol="0">
            <a:spAutoFit/>
          </a:bodyPr>
          <a:lstStyle/>
          <a:p>
            <a:pPr marL="372110">
              <a:lnSpc>
                <a:spcPct val="100000"/>
              </a:lnSpc>
              <a:spcBef>
                <a:spcPts val="2445"/>
              </a:spcBef>
            </a:pPr>
            <a:r>
              <a:rPr sz="2400" i="1" spc="-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02</a:t>
            </a:r>
            <a:endParaRPr sz="2400" dirty="0">
              <a:solidFill>
                <a:schemeClr val="tx1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372110">
              <a:lnSpc>
                <a:spcPct val="100000"/>
              </a:lnSpc>
              <a:spcBef>
                <a:spcPts val="2645"/>
              </a:spcBef>
            </a:pPr>
            <a:r>
              <a:rPr sz="2200" i="1" spc="-3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Флеш-</a:t>
            </a:r>
            <a:r>
              <a:rPr sz="2200" i="1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тренинги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372110" algn="just">
              <a:lnSpc>
                <a:spcPct val="100000"/>
              </a:lnSpc>
              <a:spcBef>
                <a:spcPts val="1310"/>
              </a:spcBef>
            </a:pP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850" spc="19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</a:t>
            </a:r>
            <a:r>
              <a:rPr sz="850" spc="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</a:t>
            </a:r>
            <a:r>
              <a:rPr sz="850" spc="9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Г</a:t>
            </a:r>
            <a:r>
              <a:rPr sz="850" spc="10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</a:t>
            </a:r>
            <a:r>
              <a:rPr sz="850" spc="9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З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r>
              <a:rPr sz="850" spc="11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</a:t>
            </a:r>
            <a:r>
              <a:rPr sz="850" spc="9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</a:t>
            </a:r>
            <a:r>
              <a:rPr sz="850" spc="9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Х</a:t>
            </a:r>
            <a:r>
              <a:rPr sz="850" spc="41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·</a:t>
            </a:r>
            <a:r>
              <a:rPr sz="850" spc="43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А</a:t>
            </a:r>
            <a:endParaRPr sz="8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372110" marR="380365" algn="just">
              <a:lnSpc>
                <a:spcPct val="145100"/>
              </a:lnSpc>
              <a:spcBef>
                <a:spcPts val="919"/>
              </a:spcBef>
            </a:pP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Выездные</a:t>
            </a:r>
            <a:r>
              <a:rPr sz="10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короткие</a:t>
            </a:r>
            <a:r>
              <a:rPr sz="1000" spc="-5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сессии</a:t>
            </a:r>
            <a:r>
              <a:rPr sz="10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наших</a:t>
            </a:r>
            <a:r>
              <a:rPr sz="10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тренеров</a:t>
            </a:r>
            <a:r>
              <a:rPr sz="10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прямо</a:t>
            </a:r>
            <a:r>
              <a:rPr sz="10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spc="-5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зале</a:t>
            </a:r>
            <a:r>
              <a:rPr sz="10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магазина.</a:t>
            </a:r>
            <a:r>
              <a:rPr sz="10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Регулярность</a:t>
            </a:r>
            <a:r>
              <a:rPr sz="1000" spc="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—</a:t>
            </a:r>
            <a:r>
              <a:rPr sz="1000" spc="-4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под</a:t>
            </a:r>
            <a:r>
              <a:rPr sz="10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календарь </a:t>
            </a:r>
            <a:r>
              <a:rPr sz="10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сети.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Быстрое</a:t>
            </a:r>
            <a:r>
              <a:rPr sz="1000" spc="-4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погружение</a:t>
            </a:r>
            <a:r>
              <a:rPr sz="10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всей</a:t>
            </a:r>
            <a:r>
              <a:rPr sz="1000" spc="-3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смены.</a:t>
            </a:r>
            <a:endParaRPr sz="10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8093964" y="2749549"/>
            <a:ext cx="3595370" cy="2941319"/>
            <a:chOff x="8093964" y="3154679"/>
            <a:chExt cx="3595370" cy="2743200"/>
          </a:xfrm>
          <a:solidFill>
            <a:schemeClr val="bg1">
              <a:lumMod val="95000"/>
            </a:schemeClr>
          </a:solidFill>
        </p:grpSpPr>
        <p:sp>
          <p:nvSpPr>
            <p:cNvPr id="16" name="object 16"/>
            <p:cNvSpPr/>
            <p:nvPr/>
          </p:nvSpPr>
          <p:spPr>
            <a:xfrm>
              <a:off x="8093964" y="3154679"/>
              <a:ext cx="3595370" cy="2743200"/>
            </a:xfrm>
            <a:custGeom>
              <a:avLst/>
              <a:gdLst/>
              <a:ahLst/>
              <a:cxnLst/>
              <a:rect l="l" t="t" r="r" b="b"/>
              <a:pathLst>
                <a:path w="3595370" h="2743200">
                  <a:moveTo>
                    <a:pt x="3595116" y="0"/>
                  </a:moveTo>
                  <a:lnTo>
                    <a:pt x="0" y="0"/>
                  </a:lnTo>
                  <a:lnTo>
                    <a:pt x="0" y="2743200"/>
                  </a:lnTo>
                  <a:lnTo>
                    <a:pt x="3595116" y="2743200"/>
                  </a:lnTo>
                  <a:lnTo>
                    <a:pt x="359511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8459724" y="4023359"/>
              <a:ext cx="2863850" cy="0"/>
            </a:xfrm>
            <a:custGeom>
              <a:avLst/>
              <a:gdLst/>
              <a:ahLst/>
              <a:cxnLst/>
              <a:rect l="l" t="t" r="r" b="b"/>
              <a:pathLst>
                <a:path w="2863850">
                  <a:moveTo>
                    <a:pt x="0" y="0"/>
                  </a:moveTo>
                  <a:lnTo>
                    <a:pt x="2863596" y="0"/>
                  </a:lnTo>
                </a:path>
              </a:pathLst>
            </a:custGeom>
            <a:grpFill/>
            <a:ln w="9525">
              <a:noFill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8087614" y="2743200"/>
            <a:ext cx="3608070" cy="2194512"/>
          </a:xfrm>
          <a:prstGeom prst="rect">
            <a:avLst/>
          </a:prstGeom>
          <a:ln w="3175">
            <a:noFill/>
          </a:ln>
        </p:spPr>
        <p:txBody>
          <a:bodyPr vert="horz" wrap="square" lIns="0" tIns="307340" rIns="0" bIns="0" rtlCol="0">
            <a:spAutoFit/>
          </a:bodyPr>
          <a:lstStyle/>
          <a:p>
            <a:pPr marL="373380">
              <a:lnSpc>
                <a:spcPct val="100000"/>
              </a:lnSpc>
              <a:spcBef>
                <a:spcPts val="2420"/>
              </a:spcBef>
            </a:pPr>
            <a:r>
              <a:rPr sz="2400" i="1" spc="-25" dirty="0">
                <a:solidFill>
                  <a:schemeClr val="tx1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03</a:t>
            </a:r>
            <a:endParaRPr sz="2400" dirty="0">
              <a:solidFill>
                <a:schemeClr val="tx1"/>
              </a:solidFill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373380">
              <a:lnSpc>
                <a:spcPct val="100000"/>
              </a:lnSpc>
              <a:spcBef>
                <a:spcPts val="2660"/>
              </a:spcBef>
            </a:pPr>
            <a:r>
              <a:rPr sz="2200" spc="-2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Онлайн-</a:t>
            </a:r>
            <a:r>
              <a:rPr sz="2200" spc="-10" dirty="0">
                <a:solidFill>
                  <a:srgbClr val="1A1A1A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обучение</a:t>
            </a:r>
            <a:endParaRPr sz="22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373380">
              <a:lnSpc>
                <a:spcPct val="100000"/>
              </a:lnSpc>
              <a:spcBef>
                <a:spcPts val="1310"/>
              </a:spcBef>
              <a:tabLst>
                <a:tab pos="1207135" algn="l"/>
                <a:tab pos="1395730" algn="l"/>
              </a:tabLst>
            </a:pP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</a:t>
            </a:r>
            <a:r>
              <a:rPr sz="850" spc="9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Я</a:t>
            </a:r>
            <a:r>
              <a:rPr sz="850" spc="18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Р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О</a:t>
            </a:r>
            <a:r>
              <a:rPr sz="850" spc="95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С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И</a:t>
            </a:r>
            <a:r>
              <a:rPr sz="850" spc="10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850" spc="-50" dirty="0">
                <a:solidFill>
                  <a:srgbClr val="79797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Я</a:t>
            </a:r>
            <a:endParaRPr sz="8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>
              <a:lnSpc>
                <a:spcPct val="100000"/>
              </a:lnSpc>
              <a:spcBef>
                <a:spcPts val="434"/>
              </a:spcBef>
            </a:pPr>
            <a:endParaRPr sz="85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373380">
              <a:lnSpc>
                <a:spcPct val="100000"/>
              </a:lnSpc>
            </a:pP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Цифровые</a:t>
            </a:r>
            <a:r>
              <a:rPr sz="10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модули</a:t>
            </a:r>
            <a:r>
              <a:rPr sz="10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 err="1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для</a:t>
            </a:r>
            <a:r>
              <a:rPr sz="10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ru-RU" sz="10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тех</a:t>
            </a:r>
            <a:r>
              <a:rPr sz="1000" spc="-1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,</a:t>
            </a:r>
            <a:r>
              <a:rPr sz="10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lang="ru-RU" sz="10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у кого</a:t>
            </a:r>
            <a:r>
              <a:rPr sz="1000" spc="-1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spc="-25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нет</a:t>
            </a:r>
            <a:endParaRPr sz="10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  <a:p>
            <a:pPr marL="373380" marR="455295">
              <a:lnSpc>
                <a:spcPct val="145000"/>
              </a:lnSpc>
              <a:spcBef>
                <a:spcPts val="5"/>
              </a:spcBef>
            </a:pP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возможности</a:t>
            </a:r>
            <a:r>
              <a:rPr sz="1000" spc="-3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r>
              <a:rPr sz="100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выезда.</a:t>
            </a:r>
            <a:r>
              <a:rPr sz="1000" spc="-20" dirty="0">
                <a:solidFill>
                  <a:srgbClr val="494949"/>
                </a:solidFill>
                <a:latin typeface="Acumin Pro Regular" panose="02000000000000000000" charset="-120"/>
                <a:ea typeface="Acumin Pro Regular" panose="02000000000000000000" charset="-120"/>
                <a:cs typeface="Calibri"/>
              </a:rPr>
              <a:t> </a:t>
            </a:r>
            <a:endParaRPr sz="1000" dirty="0">
              <a:latin typeface="Acumin Pro Regular" panose="02000000000000000000" charset="-120"/>
              <a:ea typeface="Acumin Pro Regular" panose="02000000000000000000" charset="-120"/>
              <a:cs typeface="Calibri"/>
            </a:endParaRPr>
          </a:p>
        </p:txBody>
      </p:sp>
      <p:sp>
        <p:nvSpPr>
          <p:cNvPr id="21" name="Google Shape;134;p37">
            <a:extLst>
              <a:ext uri="{FF2B5EF4-FFF2-40B4-BE49-F238E27FC236}">
                <a16:creationId xmlns:a16="http://schemas.microsoft.com/office/drawing/2014/main" id="{B3BC8947-79A6-272A-96AE-61789AC6964C}"/>
              </a:ext>
            </a:extLst>
          </p:cNvPr>
          <p:cNvSpPr txBox="1"/>
          <p:nvPr/>
        </p:nvSpPr>
        <p:spPr>
          <a:xfrm>
            <a:off x="376014" y="434957"/>
            <a:ext cx="10265316" cy="6668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algn="l" defTabSz="1219170" rtl="0">
              <a:lnSpc>
                <a:spcPct val="80000"/>
              </a:lnSpc>
              <a:buClr>
                <a:srgbClr val="000000"/>
              </a:buCl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u-RU" sz="4667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Light" pitchFamily="2" charset="77"/>
                <a:sym typeface="Arial"/>
              </a:rPr>
              <a:t>Обучение</a:t>
            </a:r>
            <a:r>
              <a:rPr lang="ru-RU" sz="4667" i="1" dirty="0">
                <a:solidFill>
                  <a:srgbClr val="000000"/>
                </a:solidFill>
                <a:latin typeface="Acumin Pro Regular" panose="02000000000000000000" charset="-120"/>
                <a:ea typeface="Acumin Pro Regular" panose="02000000000000000000" charset="-120"/>
                <a:cs typeface="FAIRE Octave Display Display Li" pitchFamily="50" charset="0"/>
                <a:sym typeface="Arial"/>
              </a:rPr>
              <a:t> – драйвер продаж</a:t>
            </a:r>
            <a:endParaRPr lang="en-US" sz="4667" i="1" dirty="0">
              <a:solidFill>
                <a:srgbClr val="000000"/>
              </a:solidFill>
              <a:latin typeface="Acumin Pro Regular" panose="02000000000000000000" charset="-120"/>
              <a:ea typeface="Acumin Pro Regular" panose="02000000000000000000" charset="-120"/>
              <a:cs typeface="FAIRE Octave Display Display Li" pitchFamily="50" charset="0"/>
              <a:sym typeface="Arial"/>
            </a:endParaRPr>
          </a:p>
        </p:txBody>
      </p:sp>
      <p:pic>
        <p:nvPicPr>
          <p:cNvPr id="24" name="Picture 8">
            <a:extLst>
              <a:ext uri="{FF2B5EF4-FFF2-40B4-BE49-F238E27FC236}">
                <a16:creationId xmlns:a16="http://schemas.microsoft.com/office/drawing/2014/main" id="{C4C05E0B-75F8-FA5C-A158-E126B60AAC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0633014" y="689627"/>
            <a:ext cx="1156798" cy="27745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695834-5DED-1060-BE80-173962C53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34;p37">
            <a:extLst>
              <a:ext uri="{FF2B5EF4-FFF2-40B4-BE49-F238E27FC236}">
                <a16:creationId xmlns:a16="http://schemas.microsoft.com/office/drawing/2014/main" id="{51920D73-35DB-B228-7DEB-43E484C0D50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74135" y="3276710"/>
            <a:ext cx="7597264" cy="143200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27" tIns="45695" rIns="91427" bIns="45695" anchor="t" anchorCtr="0" compatLnSpc="1">
            <a:spAutoFit/>
          </a:bodyPr>
          <a:lstStyle/>
          <a:p>
            <a:pPr algn="l" defTabSz="1219170" rtl="0">
              <a:lnSpc>
                <a:spcPct val="80000"/>
              </a:lnSpc>
              <a:buClr>
                <a:srgbClr val="000000"/>
              </a:buCl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333" dirty="0">
                <a:solidFill>
                  <a:srgbClr val="FEFFFF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  <a:sym typeface="Arial"/>
              </a:rPr>
              <a:t>Home of </a:t>
            </a:r>
            <a:br>
              <a:rPr lang="en-GB" sz="5333" dirty="0">
                <a:solidFill>
                  <a:srgbClr val="FEFFFF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  <a:sym typeface="Arial"/>
              </a:rPr>
            </a:br>
            <a:r>
              <a:rPr lang="en-GB" sz="5333" dirty="0">
                <a:solidFill>
                  <a:srgbClr val="FEFFFF"/>
                </a:solidFill>
                <a:latin typeface="FAIRE Octave Display Light" pitchFamily="2" charset="77"/>
                <a:ea typeface="FAIRE Octave Display Light" pitchFamily="2" charset="77"/>
                <a:cs typeface="FAIRE Octave Display Light" pitchFamily="2" charset="77"/>
                <a:sym typeface="Arial"/>
              </a:rPr>
              <a:t>the </a:t>
            </a:r>
            <a:r>
              <a:rPr lang="en-GB" sz="5333" i="1" dirty="0">
                <a:solidFill>
                  <a:srgbClr val="FEFFFF"/>
                </a:solidFill>
                <a:latin typeface="FAIRE Octave Display Display Li" pitchFamily="50" charset="0"/>
                <a:ea typeface="FAIRE Octave Display Display Li" pitchFamily="50" charset="0"/>
                <a:cs typeface="FAIRE Octave Display Display Li" pitchFamily="50" charset="0"/>
                <a:sym typeface="Arial"/>
              </a:rPr>
              <a:t>hair pro</a:t>
            </a:r>
            <a:endParaRPr lang="en-US" sz="5333" i="1" dirty="0">
              <a:solidFill>
                <a:srgbClr val="FEFFFF"/>
              </a:solidFill>
              <a:latin typeface="FAIRE Octave Display Display Li" pitchFamily="50" charset="0"/>
              <a:ea typeface="FAIRE Octave Display Display Li" pitchFamily="50" charset="0"/>
              <a:cs typeface="FAIRE Octave Display Display Li" pitchFamily="50" charset="0"/>
              <a:sym typeface="Arial"/>
            </a:endParaRPr>
          </a:p>
        </p:txBody>
      </p:sp>
      <p:sp>
        <p:nvSpPr>
          <p:cNvPr id="5" name="Google Shape;125;p36">
            <a:extLst>
              <a:ext uri="{FF2B5EF4-FFF2-40B4-BE49-F238E27FC236}">
                <a16:creationId xmlns:a16="http://schemas.microsoft.com/office/drawing/2014/main" id="{457EE630-30C7-6C98-4C4C-5B0F2FFC920C}"/>
              </a:ext>
            </a:extLst>
          </p:cNvPr>
          <p:cNvSpPr txBox="1"/>
          <p:nvPr/>
        </p:nvSpPr>
        <p:spPr>
          <a:xfrm>
            <a:off x="415809" y="6042178"/>
            <a:ext cx="5452729" cy="4348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pPr algn="l" defTabSz="1219170" rtl="0">
              <a:lnSpc>
                <a:spcPct val="166666"/>
              </a:lnSpc>
              <a:buClr>
                <a:srgbClr val="000000"/>
              </a:buClr>
            </a:pPr>
            <a:r>
              <a:rPr lang="en-US" sz="1333" dirty="0" err="1">
                <a:solidFill>
                  <a:srgbClr val="FEFFFF"/>
                </a:solidFill>
                <a:latin typeface="Acumin Pro"/>
                <a:ea typeface="Inter Medium"/>
                <a:cs typeface="Inter Medium"/>
                <a:sym typeface="Inter Medium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o.kornyliva</a:t>
            </a:r>
            <a:r>
              <a:rPr lang="en-GB" sz="1333" dirty="0">
                <a:solidFill>
                  <a:srgbClr val="FEFFFF"/>
                </a:solidFill>
                <a:latin typeface="Acumin Pro"/>
                <a:ea typeface="Inter Medium"/>
                <a:cs typeface="Inter Medium"/>
                <a:sym typeface="Inter Medium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@keune.com</a:t>
            </a:r>
            <a:endParaRPr lang="en-GB" sz="1333" dirty="0">
              <a:solidFill>
                <a:srgbClr val="FEFFFF"/>
              </a:solidFill>
              <a:latin typeface="Acumin Pro" panose="020B0504020202020204" pitchFamily="34" charset="77"/>
              <a:ea typeface="Inter Medium"/>
              <a:cs typeface="Inter Medium"/>
              <a:sym typeface="Inter Medium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2C9E72A-E86F-9275-006E-AB13EC50E1DD}"/>
              </a:ext>
            </a:extLst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43402" y="323377"/>
            <a:ext cx="11305196" cy="2626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034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ntoorthema">
  <a:themeElements>
    <a:clrScheme name="Custom 2">
      <a:dk1>
        <a:srgbClr val="000000"/>
      </a:dk1>
      <a:lt1>
        <a:srgbClr val="FEFFFF"/>
      </a:lt1>
      <a:dk2>
        <a:srgbClr val="000000"/>
      </a:dk2>
      <a:lt2>
        <a:srgbClr val="FEFFFF"/>
      </a:lt2>
      <a:accent1>
        <a:srgbClr val="797979"/>
      </a:accent1>
      <a:accent2>
        <a:srgbClr val="919191"/>
      </a:accent2>
      <a:accent3>
        <a:srgbClr val="929292"/>
      </a:accent3>
      <a:accent4>
        <a:srgbClr val="A9A9A9"/>
      </a:accent4>
      <a:accent5>
        <a:srgbClr val="C0C0C0"/>
      </a:accent5>
      <a:accent6>
        <a:srgbClr val="D5D5D5"/>
      </a:accent6>
      <a:hlink>
        <a:srgbClr val="919191"/>
      </a:hlink>
      <a:folHlink>
        <a:srgbClr val="91919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presentation - template" id="{09D9B27D-4DB3-954F-8D55-2B2C1DEC2109}" vid="{53680845-6C7F-FF43-84B9-FFB71DEBCCE1}"/>
    </a:ext>
  </a:extLst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1784</TotalTime>
  <Words>1001</Words>
  <Application>Microsoft Office PowerPoint</Application>
  <PresentationFormat>Широкоэкранный</PresentationFormat>
  <Paragraphs>203</Paragraphs>
  <Slides>13</Slides>
  <Notes>5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10</vt:i4>
      </vt:variant>
      <vt:variant>
        <vt:lpstr>Тема</vt:lpstr>
      </vt:variant>
      <vt:variant>
        <vt:i4>2</vt:i4>
      </vt:variant>
      <vt:variant>
        <vt:lpstr>Заголовки слайдов</vt:lpstr>
      </vt:variant>
      <vt:variant>
        <vt:i4>13</vt:i4>
      </vt:variant>
    </vt:vector>
  </HeadingPairs>
  <TitlesOfParts>
    <vt:vector size="25" baseType="lpstr">
      <vt:lpstr>Acumin Pro Regular</vt:lpstr>
      <vt:lpstr>Acumin Pro</vt:lpstr>
      <vt:lpstr>Acumin Pro Bold</vt:lpstr>
      <vt:lpstr>Aptos</vt:lpstr>
      <vt:lpstr>Arial</vt:lpstr>
      <vt:lpstr>Calibri</vt:lpstr>
      <vt:lpstr>FAIRE Octave Display Display Li</vt:lpstr>
      <vt:lpstr>FAIRE Octave Display Light</vt:lpstr>
      <vt:lpstr>FAIRE Octave Display Light Italic</vt:lpstr>
      <vt:lpstr>Times New Roman</vt:lpstr>
      <vt:lpstr>Office Theme</vt:lpstr>
      <vt:lpstr>Kantoorthema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Keune Russia Retail 2026</dc:title>
  <dc:subject>PptxGenJS Presentation</dc:subject>
  <dc:creator>BHC Group</dc:creator>
  <cp:lastModifiedBy>Корнылива Оксана Ильинична</cp:lastModifiedBy>
  <cp:revision>5</cp:revision>
  <dcterms:created xsi:type="dcterms:W3CDTF">2026-09-17T09:55:41Z</dcterms:created>
  <dcterms:modified xsi:type="dcterms:W3CDTF">2026-09-24T11:21:08Z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2026-06-11T00:00:00Z</vt:filetime>
  </property>
  <property fmtid="{D5CDD505-2E9C-101B-9397-08002B2CF9AE}" pid="4" name="Creator">
    <vt:lpwstr>Microsoft® PowerPoint® LTSC</vt:lpwstr>
  </property>
  <property fmtid="{D5CDD505-2E9C-101B-9397-08002B2CF9AE}" pid="5" name="LastSaved">
    <vt:filetime>2026-09-17T00:00:00Z</vt:filetime>
  </property>
  <property fmtid="{D5CDD505-2E9C-101B-9397-08002B2CF9AE}" pid="6" name="Producer">
    <vt:lpwstr>Microsoft® PowerPoint® LTSC</vt:lpwstr>
  </property>
</Properties>
</file>